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300" r:id="rId2"/>
    <p:sldId id="489" r:id="rId3"/>
    <p:sldId id="552" r:id="rId4"/>
    <p:sldId id="551" r:id="rId5"/>
    <p:sldId id="504" r:id="rId6"/>
    <p:sldId id="735" r:id="rId7"/>
    <p:sldId id="572" r:id="rId8"/>
    <p:sldId id="701" r:id="rId9"/>
    <p:sldId id="689" r:id="rId10"/>
    <p:sldId id="703" r:id="rId11"/>
    <p:sldId id="643" r:id="rId12"/>
    <p:sldId id="693" r:id="rId13"/>
    <p:sldId id="692" r:id="rId14"/>
    <p:sldId id="691" r:id="rId15"/>
    <p:sldId id="699" r:id="rId16"/>
    <p:sldId id="702" r:id="rId17"/>
    <p:sldId id="708" r:id="rId18"/>
    <p:sldId id="705" r:id="rId19"/>
    <p:sldId id="742" r:id="rId20"/>
    <p:sldId id="711" r:id="rId21"/>
    <p:sldId id="710" r:id="rId22"/>
    <p:sldId id="690" r:id="rId23"/>
    <p:sldId id="719" r:id="rId24"/>
    <p:sldId id="720" r:id="rId25"/>
    <p:sldId id="721" r:id="rId26"/>
    <p:sldId id="713" r:id="rId27"/>
    <p:sldId id="694" r:id="rId28"/>
    <p:sldId id="722" r:id="rId29"/>
    <p:sldId id="704" r:id="rId30"/>
    <p:sldId id="706" r:id="rId31"/>
    <p:sldId id="714" r:id="rId32"/>
    <p:sldId id="656" r:id="rId33"/>
    <p:sldId id="659" r:id="rId34"/>
    <p:sldId id="662" r:id="rId35"/>
    <p:sldId id="744" r:id="rId36"/>
    <p:sldId id="715" r:id="rId37"/>
    <p:sldId id="661" r:id="rId38"/>
    <p:sldId id="660" r:id="rId39"/>
    <p:sldId id="664" r:id="rId40"/>
    <p:sldId id="725" r:id="rId41"/>
    <p:sldId id="733" r:id="rId42"/>
    <p:sldId id="734" r:id="rId43"/>
    <p:sldId id="726" r:id="rId44"/>
    <p:sldId id="728" r:id="rId45"/>
    <p:sldId id="729" r:id="rId46"/>
    <p:sldId id="730" r:id="rId47"/>
    <p:sldId id="731" r:id="rId48"/>
    <p:sldId id="732" r:id="rId49"/>
    <p:sldId id="668" r:id="rId50"/>
    <p:sldId id="755" r:id="rId51"/>
    <p:sldId id="723" r:id="rId52"/>
    <p:sldId id="681" r:id="rId53"/>
    <p:sldId id="756" r:id="rId54"/>
    <p:sldId id="667" r:id="rId55"/>
    <p:sldId id="688" r:id="rId56"/>
    <p:sldId id="683" r:id="rId57"/>
    <p:sldId id="685" r:id="rId58"/>
    <p:sldId id="686" r:id="rId59"/>
    <p:sldId id="687" r:id="rId60"/>
    <p:sldId id="717" r:id="rId61"/>
    <p:sldId id="754" r:id="rId62"/>
    <p:sldId id="757" r:id="rId63"/>
    <p:sldId id="758" r:id="rId64"/>
    <p:sldId id="759" r:id="rId65"/>
    <p:sldId id="684" r:id="rId66"/>
    <p:sldId id="747" r:id="rId67"/>
    <p:sldId id="748" r:id="rId68"/>
    <p:sldId id="752" r:id="rId69"/>
    <p:sldId id="753" r:id="rId70"/>
    <p:sldId id="749" r:id="rId71"/>
    <p:sldId id="750" r:id="rId72"/>
    <p:sldId id="466" r:id="rId73"/>
    <p:sldId id="306" r:id="rId7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521415D9-36F7-43E2-AB2F-B90AF26B5E84}">
      <p14:sectionLst xmlns:p14="http://schemas.microsoft.com/office/powerpoint/2010/main">
        <p14:section name="默认节" id="{33A52C34-B3C3-A049-A53D-C39CC713AD52}">
          <p14:sldIdLst>
            <p14:sldId id="300"/>
            <p14:sldId id="489"/>
            <p14:sldId id="552"/>
            <p14:sldId id="551"/>
            <p14:sldId id="504"/>
            <p14:sldId id="735"/>
            <p14:sldId id="572"/>
            <p14:sldId id="701"/>
            <p14:sldId id="689"/>
            <p14:sldId id="703"/>
            <p14:sldId id="643"/>
            <p14:sldId id="693"/>
            <p14:sldId id="692"/>
            <p14:sldId id="691"/>
            <p14:sldId id="699"/>
            <p14:sldId id="702"/>
            <p14:sldId id="708"/>
            <p14:sldId id="705"/>
            <p14:sldId id="742"/>
            <p14:sldId id="711"/>
            <p14:sldId id="710"/>
            <p14:sldId id="690"/>
            <p14:sldId id="719"/>
            <p14:sldId id="720"/>
            <p14:sldId id="721"/>
            <p14:sldId id="713"/>
            <p14:sldId id="694"/>
            <p14:sldId id="722"/>
            <p14:sldId id="704"/>
            <p14:sldId id="706"/>
            <p14:sldId id="714"/>
            <p14:sldId id="656"/>
            <p14:sldId id="659"/>
            <p14:sldId id="662"/>
            <p14:sldId id="744"/>
            <p14:sldId id="715"/>
            <p14:sldId id="661"/>
            <p14:sldId id="660"/>
            <p14:sldId id="664"/>
            <p14:sldId id="725"/>
            <p14:sldId id="733"/>
            <p14:sldId id="734"/>
            <p14:sldId id="726"/>
            <p14:sldId id="728"/>
            <p14:sldId id="729"/>
            <p14:sldId id="730"/>
            <p14:sldId id="731"/>
            <p14:sldId id="732"/>
            <p14:sldId id="668"/>
            <p14:sldId id="755"/>
            <p14:sldId id="723"/>
            <p14:sldId id="681"/>
            <p14:sldId id="756"/>
            <p14:sldId id="667"/>
            <p14:sldId id="688"/>
            <p14:sldId id="683"/>
            <p14:sldId id="685"/>
            <p14:sldId id="686"/>
            <p14:sldId id="687"/>
            <p14:sldId id="717"/>
            <p14:sldId id="754"/>
            <p14:sldId id="757"/>
            <p14:sldId id="758"/>
            <p14:sldId id="759"/>
            <p14:sldId id="684"/>
            <p14:sldId id="747"/>
            <p14:sldId id="748"/>
            <p14:sldId id="752"/>
            <p14:sldId id="753"/>
            <p14:sldId id="749"/>
            <p14:sldId id="750"/>
            <p14:sldId id="466"/>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D6FF"/>
    <a:srgbClr val="7A81FF"/>
    <a:srgbClr val="E72825"/>
    <a:srgbClr val="00A2FF"/>
    <a:srgbClr val="E86111"/>
    <a:srgbClr val="FF6C6E"/>
    <a:srgbClr val="61D836"/>
    <a:srgbClr val="F2F3F2"/>
    <a:srgbClr val="FF7E7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93"/>
    <p:restoredTop sz="96327" autoAdjust="0"/>
  </p:normalViewPr>
  <p:slideViewPr>
    <p:cSldViewPr snapToGrid="0">
      <p:cViewPr varScale="1">
        <p:scale>
          <a:sx n="58" d="100"/>
          <a:sy n="58" d="100"/>
        </p:scale>
        <p:origin x="51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a:endParaRPr/>
          </a:p>
        </p:txBody>
      </p:sp>
      <p:sp>
        <p:nvSpPr>
          <p:cNvPr id="90" name="Shape 9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09662583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a:t>
            </a:fld>
            <a:endParaRPr kumimoji="1" lang="zh-CN" altLang="en-US"/>
          </a:p>
        </p:txBody>
      </p:sp>
    </p:spTree>
    <p:extLst>
      <p:ext uri="{BB962C8B-B14F-4D97-AF65-F5344CB8AC3E}">
        <p14:creationId xmlns:p14="http://schemas.microsoft.com/office/powerpoint/2010/main" val="3728977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11</a:t>
            </a:fld>
            <a:endParaRPr kumimoji="1" lang="zh-CN" altLang="en-US"/>
          </a:p>
        </p:txBody>
      </p:sp>
    </p:spTree>
    <p:extLst>
      <p:ext uri="{BB962C8B-B14F-4D97-AF65-F5344CB8AC3E}">
        <p14:creationId xmlns:p14="http://schemas.microsoft.com/office/powerpoint/2010/main" val="2813033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12</a:t>
            </a:fld>
            <a:endParaRPr kumimoji="1" lang="zh-CN" altLang="en-US"/>
          </a:p>
        </p:txBody>
      </p:sp>
    </p:spTree>
    <p:extLst>
      <p:ext uri="{BB962C8B-B14F-4D97-AF65-F5344CB8AC3E}">
        <p14:creationId xmlns:p14="http://schemas.microsoft.com/office/powerpoint/2010/main" val="177161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13</a:t>
            </a:fld>
            <a:endParaRPr kumimoji="1" lang="zh-CN" altLang="en-US"/>
          </a:p>
        </p:txBody>
      </p:sp>
    </p:spTree>
    <p:extLst>
      <p:ext uri="{BB962C8B-B14F-4D97-AF65-F5344CB8AC3E}">
        <p14:creationId xmlns:p14="http://schemas.microsoft.com/office/powerpoint/2010/main" val="2654899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14</a:t>
            </a:fld>
            <a:endParaRPr kumimoji="1" lang="zh-CN" altLang="en-US"/>
          </a:p>
        </p:txBody>
      </p:sp>
    </p:spTree>
    <p:extLst>
      <p:ext uri="{BB962C8B-B14F-4D97-AF65-F5344CB8AC3E}">
        <p14:creationId xmlns:p14="http://schemas.microsoft.com/office/powerpoint/2010/main" val="2922560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15</a:t>
            </a:fld>
            <a:endParaRPr kumimoji="1" lang="zh-CN" altLang="en-US"/>
          </a:p>
        </p:txBody>
      </p:sp>
    </p:spTree>
    <p:extLst>
      <p:ext uri="{BB962C8B-B14F-4D97-AF65-F5344CB8AC3E}">
        <p14:creationId xmlns:p14="http://schemas.microsoft.com/office/powerpoint/2010/main" val="3227840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16</a:t>
            </a:fld>
            <a:endParaRPr kumimoji="1" lang="zh-CN" altLang="en-US"/>
          </a:p>
        </p:txBody>
      </p:sp>
    </p:spTree>
    <p:extLst>
      <p:ext uri="{BB962C8B-B14F-4D97-AF65-F5344CB8AC3E}">
        <p14:creationId xmlns:p14="http://schemas.microsoft.com/office/powerpoint/2010/main" val="4193754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17</a:t>
            </a:fld>
            <a:endParaRPr kumimoji="1" lang="zh-CN" altLang="en-US"/>
          </a:p>
        </p:txBody>
      </p:sp>
    </p:spTree>
    <p:extLst>
      <p:ext uri="{BB962C8B-B14F-4D97-AF65-F5344CB8AC3E}">
        <p14:creationId xmlns:p14="http://schemas.microsoft.com/office/powerpoint/2010/main" val="2479603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18</a:t>
            </a:fld>
            <a:endParaRPr kumimoji="1" lang="zh-CN" altLang="en-US"/>
          </a:p>
        </p:txBody>
      </p:sp>
    </p:spTree>
    <p:extLst>
      <p:ext uri="{BB962C8B-B14F-4D97-AF65-F5344CB8AC3E}">
        <p14:creationId xmlns:p14="http://schemas.microsoft.com/office/powerpoint/2010/main" val="2868546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19</a:t>
            </a:fld>
            <a:endParaRPr kumimoji="1" lang="zh-CN" altLang="en-US"/>
          </a:p>
        </p:txBody>
      </p:sp>
    </p:spTree>
    <p:extLst>
      <p:ext uri="{BB962C8B-B14F-4D97-AF65-F5344CB8AC3E}">
        <p14:creationId xmlns:p14="http://schemas.microsoft.com/office/powerpoint/2010/main" val="1861729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20</a:t>
            </a:fld>
            <a:endParaRPr kumimoji="1" lang="zh-CN" altLang="en-US"/>
          </a:p>
        </p:txBody>
      </p:sp>
    </p:spTree>
    <p:extLst>
      <p:ext uri="{BB962C8B-B14F-4D97-AF65-F5344CB8AC3E}">
        <p14:creationId xmlns:p14="http://schemas.microsoft.com/office/powerpoint/2010/main" val="3659419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a:t>
            </a:fld>
            <a:endParaRPr kumimoji="1" lang="zh-CN" altLang="en-US"/>
          </a:p>
        </p:txBody>
      </p:sp>
    </p:spTree>
    <p:extLst>
      <p:ext uri="{BB962C8B-B14F-4D97-AF65-F5344CB8AC3E}">
        <p14:creationId xmlns:p14="http://schemas.microsoft.com/office/powerpoint/2010/main" val="3290092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21</a:t>
            </a:fld>
            <a:endParaRPr kumimoji="1" lang="zh-CN" altLang="en-US"/>
          </a:p>
        </p:txBody>
      </p:sp>
    </p:spTree>
    <p:extLst>
      <p:ext uri="{BB962C8B-B14F-4D97-AF65-F5344CB8AC3E}">
        <p14:creationId xmlns:p14="http://schemas.microsoft.com/office/powerpoint/2010/main" val="368023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22</a:t>
            </a:fld>
            <a:endParaRPr kumimoji="1" lang="zh-CN" altLang="en-US"/>
          </a:p>
        </p:txBody>
      </p:sp>
    </p:spTree>
    <p:extLst>
      <p:ext uri="{BB962C8B-B14F-4D97-AF65-F5344CB8AC3E}">
        <p14:creationId xmlns:p14="http://schemas.microsoft.com/office/powerpoint/2010/main" val="3641590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23</a:t>
            </a:fld>
            <a:endParaRPr kumimoji="1" lang="zh-CN" altLang="en-US"/>
          </a:p>
        </p:txBody>
      </p:sp>
    </p:spTree>
    <p:extLst>
      <p:ext uri="{BB962C8B-B14F-4D97-AF65-F5344CB8AC3E}">
        <p14:creationId xmlns:p14="http://schemas.microsoft.com/office/powerpoint/2010/main" val="4077925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24</a:t>
            </a:fld>
            <a:endParaRPr kumimoji="1" lang="zh-CN" altLang="en-US"/>
          </a:p>
        </p:txBody>
      </p:sp>
    </p:spTree>
    <p:extLst>
      <p:ext uri="{BB962C8B-B14F-4D97-AF65-F5344CB8AC3E}">
        <p14:creationId xmlns:p14="http://schemas.microsoft.com/office/powerpoint/2010/main" val="2186839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25</a:t>
            </a:fld>
            <a:endParaRPr kumimoji="1" lang="zh-CN" altLang="en-US"/>
          </a:p>
        </p:txBody>
      </p:sp>
    </p:spTree>
    <p:extLst>
      <p:ext uri="{BB962C8B-B14F-4D97-AF65-F5344CB8AC3E}">
        <p14:creationId xmlns:p14="http://schemas.microsoft.com/office/powerpoint/2010/main" val="2458040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26</a:t>
            </a:fld>
            <a:endParaRPr kumimoji="1" lang="zh-CN" altLang="en-US"/>
          </a:p>
        </p:txBody>
      </p:sp>
    </p:spTree>
    <p:extLst>
      <p:ext uri="{BB962C8B-B14F-4D97-AF65-F5344CB8AC3E}">
        <p14:creationId xmlns:p14="http://schemas.microsoft.com/office/powerpoint/2010/main" val="3420427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27</a:t>
            </a:fld>
            <a:endParaRPr kumimoji="1" lang="zh-CN" altLang="en-US"/>
          </a:p>
        </p:txBody>
      </p:sp>
    </p:spTree>
    <p:extLst>
      <p:ext uri="{BB962C8B-B14F-4D97-AF65-F5344CB8AC3E}">
        <p14:creationId xmlns:p14="http://schemas.microsoft.com/office/powerpoint/2010/main" val="37228435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28</a:t>
            </a:fld>
            <a:endParaRPr kumimoji="1" lang="zh-CN" altLang="en-US"/>
          </a:p>
        </p:txBody>
      </p:sp>
    </p:spTree>
    <p:extLst>
      <p:ext uri="{BB962C8B-B14F-4D97-AF65-F5344CB8AC3E}">
        <p14:creationId xmlns:p14="http://schemas.microsoft.com/office/powerpoint/2010/main" val="1267006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29</a:t>
            </a:fld>
            <a:endParaRPr kumimoji="1" lang="zh-CN" altLang="en-US"/>
          </a:p>
        </p:txBody>
      </p:sp>
    </p:spTree>
    <p:extLst>
      <p:ext uri="{BB962C8B-B14F-4D97-AF65-F5344CB8AC3E}">
        <p14:creationId xmlns:p14="http://schemas.microsoft.com/office/powerpoint/2010/main" val="3208272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30</a:t>
            </a:fld>
            <a:endParaRPr kumimoji="1" lang="zh-CN" altLang="en-US"/>
          </a:p>
        </p:txBody>
      </p:sp>
    </p:spTree>
    <p:extLst>
      <p:ext uri="{BB962C8B-B14F-4D97-AF65-F5344CB8AC3E}">
        <p14:creationId xmlns:p14="http://schemas.microsoft.com/office/powerpoint/2010/main" val="2098201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4</a:t>
            </a:fld>
            <a:endParaRPr kumimoji="1" lang="zh-CN" altLang="en-US"/>
          </a:p>
        </p:txBody>
      </p:sp>
    </p:spTree>
    <p:extLst>
      <p:ext uri="{BB962C8B-B14F-4D97-AF65-F5344CB8AC3E}">
        <p14:creationId xmlns:p14="http://schemas.microsoft.com/office/powerpoint/2010/main" val="3618320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31</a:t>
            </a:fld>
            <a:endParaRPr kumimoji="1" lang="zh-CN" altLang="en-US"/>
          </a:p>
        </p:txBody>
      </p:sp>
    </p:spTree>
    <p:extLst>
      <p:ext uri="{BB962C8B-B14F-4D97-AF65-F5344CB8AC3E}">
        <p14:creationId xmlns:p14="http://schemas.microsoft.com/office/powerpoint/2010/main" val="3439908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32</a:t>
            </a:fld>
            <a:endParaRPr kumimoji="1" lang="zh-CN" altLang="en-US"/>
          </a:p>
        </p:txBody>
      </p:sp>
    </p:spTree>
    <p:extLst>
      <p:ext uri="{BB962C8B-B14F-4D97-AF65-F5344CB8AC3E}">
        <p14:creationId xmlns:p14="http://schemas.microsoft.com/office/powerpoint/2010/main" val="15647943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33</a:t>
            </a:fld>
            <a:endParaRPr kumimoji="1" lang="zh-CN" altLang="en-US"/>
          </a:p>
        </p:txBody>
      </p:sp>
    </p:spTree>
    <p:extLst>
      <p:ext uri="{BB962C8B-B14F-4D97-AF65-F5344CB8AC3E}">
        <p14:creationId xmlns:p14="http://schemas.microsoft.com/office/powerpoint/2010/main" val="2694018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34</a:t>
            </a:fld>
            <a:endParaRPr kumimoji="1" lang="zh-CN" altLang="en-US"/>
          </a:p>
        </p:txBody>
      </p:sp>
    </p:spTree>
    <p:extLst>
      <p:ext uri="{BB962C8B-B14F-4D97-AF65-F5344CB8AC3E}">
        <p14:creationId xmlns:p14="http://schemas.microsoft.com/office/powerpoint/2010/main" val="1983473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35</a:t>
            </a:fld>
            <a:endParaRPr kumimoji="1" lang="zh-CN" altLang="en-US"/>
          </a:p>
        </p:txBody>
      </p:sp>
    </p:spTree>
    <p:extLst>
      <p:ext uri="{BB962C8B-B14F-4D97-AF65-F5344CB8AC3E}">
        <p14:creationId xmlns:p14="http://schemas.microsoft.com/office/powerpoint/2010/main" val="41115402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36</a:t>
            </a:fld>
            <a:endParaRPr kumimoji="1" lang="zh-CN" altLang="en-US"/>
          </a:p>
        </p:txBody>
      </p:sp>
    </p:spTree>
    <p:extLst>
      <p:ext uri="{BB962C8B-B14F-4D97-AF65-F5344CB8AC3E}">
        <p14:creationId xmlns:p14="http://schemas.microsoft.com/office/powerpoint/2010/main" val="816023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37</a:t>
            </a:fld>
            <a:endParaRPr kumimoji="1" lang="zh-CN" altLang="en-US"/>
          </a:p>
        </p:txBody>
      </p:sp>
    </p:spTree>
    <p:extLst>
      <p:ext uri="{BB962C8B-B14F-4D97-AF65-F5344CB8AC3E}">
        <p14:creationId xmlns:p14="http://schemas.microsoft.com/office/powerpoint/2010/main" val="1767846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38</a:t>
            </a:fld>
            <a:endParaRPr kumimoji="1" lang="zh-CN" altLang="en-US"/>
          </a:p>
        </p:txBody>
      </p:sp>
    </p:spTree>
    <p:extLst>
      <p:ext uri="{BB962C8B-B14F-4D97-AF65-F5344CB8AC3E}">
        <p14:creationId xmlns:p14="http://schemas.microsoft.com/office/powerpoint/2010/main" val="1824895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39</a:t>
            </a:fld>
            <a:endParaRPr kumimoji="1" lang="zh-CN" altLang="en-US"/>
          </a:p>
        </p:txBody>
      </p:sp>
    </p:spTree>
    <p:extLst>
      <p:ext uri="{BB962C8B-B14F-4D97-AF65-F5344CB8AC3E}">
        <p14:creationId xmlns:p14="http://schemas.microsoft.com/office/powerpoint/2010/main" val="859919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40</a:t>
            </a:fld>
            <a:endParaRPr kumimoji="1" lang="zh-CN" altLang="en-US"/>
          </a:p>
        </p:txBody>
      </p:sp>
    </p:spTree>
    <p:extLst>
      <p:ext uri="{BB962C8B-B14F-4D97-AF65-F5344CB8AC3E}">
        <p14:creationId xmlns:p14="http://schemas.microsoft.com/office/powerpoint/2010/main" val="2298849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5</a:t>
            </a:fld>
            <a:endParaRPr kumimoji="1" lang="zh-CN" altLang="en-US"/>
          </a:p>
        </p:txBody>
      </p:sp>
    </p:spTree>
    <p:extLst>
      <p:ext uri="{BB962C8B-B14F-4D97-AF65-F5344CB8AC3E}">
        <p14:creationId xmlns:p14="http://schemas.microsoft.com/office/powerpoint/2010/main" val="2158446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41</a:t>
            </a:fld>
            <a:endParaRPr kumimoji="1" lang="zh-CN" altLang="en-US"/>
          </a:p>
        </p:txBody>
      </p:sp>
    </p:spTree>
    <p:extLst>
      <p:ext uri="{BB962C8B-B14F-4D97-AF65-F5344CB8AC3E}">
        <p14:creationId xmlns:p14="http://schemas.microsoft.com/office/powerpoint/2010/main" val="18000079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42</a:t>
            </a:fld>
            <a:endParaRPr kumimoji="1" lang="zh-CN" altLang="en-US"/>
          </a:p>
        </p:txBody>
      </p:sp>
    </p:spTree>
    <p:extLst>
      <p:ext uri="{BB962C8B-B14F-4D97-AF65-F5344CB8AC3E}">
        <p14:creationId xmlns:p14="http://schemas.microsoft.com/office/powerpoint/2010/main" val="10686675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43</a:t>
            </a:fld>
            <a:endParaRPr kumimoji="1" lang="zh-CN" altLang="en-US"/>
          </a:p>
        </p:txBody>
      </p:sp>
    </p:spTree>
    <p:extLst>
      <p:ext uri="{BB962C8B-B14F-4D97-AF65-F5344CB8AC3E}">
        <p14:creationId xmlns:p14="http://schemas.microsoft.com/office/powerpoint/2010/main" val="5650215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44</a:t>
            </a:fld>
            <a:endParaRPr kumimoji="1" lang="zh-CN" altLang="en-US"/>
          </a:p>
        </p:txBody>
      </p:sp>
    </p:spTree>
    <p:extLst>
      <p:ext uri="{BB962C8B-B14F-4D97-AF65-F5344CB8AC3E}">
        <p14:creationId xmlns:p14="http://schemas.microsoft.com/office/powerpoint/2010/main" val="29019370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45</a:t>
            </a:fld>
            <a:endParaRPr kumimoji="1" lang="zh-CN" altLang="en-US"/>
          </a:p>
        </p:txBody>
      </p:sp>
    </p:spTree>
    <p:extLst>
      <p:ext uri="{BB962C8B-B14F-4D97-AF65-F5344CB8AC3E}">
        <p14:creationId xmlns:p14="http://schemas.microsoft.com/office/powerpoint/2010/main" val="40374621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46</a:t>
            </a:fld>
            <a:endParaRPr kumimoji="1" lang="zh-CN" altLang="en-US"/>
          </a:p>
        </p:txBody>
      </p:sp>
    </p:spTree>
    <p:extLst>
      <p:ext uri="{BB962C8B-B14F-4D97-AF65-F5344CB8AC3E}">
        <p14:creationId xmlns:p14="http://schemas.microsoft.com/office/powerpoint/2010/main" val="73578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47</a:t>
            </a:fld>
            <a:endParaRPr kumimoji="1" lang="zh-CN" altLang="en-US"/>
          </a:p>
        </p:txBody>
      </p:sp>
    </p:spTree>
    <p:extLst>
      <p:ext uri="{BB962C8B-B14F-4D97-AF65-F5344CB8AC3E}">
        <p14:creationId xmlns:p14="http://schemas.microsoft.com/office/powerpoint/2010/main" val="30016438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48</a:t>
            </a:fld>
            <a:endParaRPr kumimoji="1" lang="zh-CN" altLang="en-US"/>
          </a:p>
        </p:txBody>
      </p:sp>
    </p:spTree>
    <p:extLst>
      <p:ext uri="{BB962C8B-B14F-4D97-AF65-F5344CB8AC3E}">
        <p14:creationId xmlns:p14="http://schemas.microsoft.com/office/powerpoint/2010/main" val="35310476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49</a:t>
            </a:fld>
            <a:endParaRPr kumimoji="1" lang="zh-CN" altLang="en-US"/>
          </a:p>
        </p:txBody>
      </p:sp>
    </p:spTree>
    <p:extLst>
      <p:ext uri="{BB962C8B-B14F-4D97-AF65-F5344CB8AC3E}">
        <p14:creationId xmlns:p14="http://schemas.microsoft.com/office/powerpoint/2010/main" val="20292530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50</a:t>
            </a:fld>
            <a:endParaRPr kumimoji="1" lang="zh-CN" altLang="en-US"/>
          </a:p>
        </p:txBody>
      </p:sp>
    </p:spTree>
    <p:extLst>
      <p:ext uri="{BB962C8B-B14F-4D97-AF65-F5344CB8AC3E}">
        <p14:creationId xmlns:p14="http://schemas.microsoft.com/office/powerpoint/2010/main" val="28389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6</a:t>
            </a:fld>
            <a:endParaRPr kumimoji="1" lang="zh-CN" altLang="en-US"/>
          </a:p>
        </p:txBody>
      </p:sp>
    </p:spTree>
    <p:extLst>
      <p:ext uri="{BB962C8B-B14F-4D97-AF65-F5344CB8AC3E}">
        <p14:creationId xmlns:p14="http://schemas.microsoft.com/office/powerpoint/2010/main" val="5175271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51</a:t>
            </a:fld>
            <a:endParaRPr kumimoji="1" lang="zh-CN" altLang="en-US"/>
          </a:p>
        </p:txBody>
      </p:sp>
    </p:spTree>
    <p:extLst>
      <p:ext uri="{BB962C8B-B14F-4D97-AF65-F5344CB8AC3E}">
        <p14:creationId xmlns:p14="http://schemas.microsoft.com/office/powerpoint/2010/main" val="5224871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52</a:t>
            </a:fld>
            <a:endParaRPr kumimoji="1" lang="zh-CN" altLang="en-US"/>
          </a:p>
        </p:txBody>
      </p:sp>
    </p:spTree>
    <p:extLst>
      <p:ext uri="{BB962C8B-B14F-4D97-AF65-F5344CB8AC3E}">
        <p14:creationId xmlns:p14="http://schemas.microsoft.com/office/powerpoint/2010/main" val="12270604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53</a:t>
            </a:fld>
            <a:endParaRPr kumimoji="1" lang="zh-CN" altLang="en-US"/>
          </a:p>
        </p:txBody>
      </p:sp>
    </p:spTree>
    <p:extLst>
      <p:ext uri="{BB962C8B-B14F-4D97-AF65-F5344CB8AC3E}">
        <p14:creationId xmlns:p14="http://schemas.microsoft.com/office/powerpoint/2010/main" val="38803952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54</a:t>
            </a:fld>
            <a:endParaRPr kumimoji="1" lang="zh-CN" altLang="en-US"/>
          </a:p>
        </p:txBody>
      </p:sp>
    </p:spTree>
    <p:extLst>
      <p:ext uri="{BB962C8B-B14F-4D97-AF65-F5344CB8AC3E}">
        <p14:creationId xmlns:p14="http://schemas.microsoft.com/office/powerpoint/2010/main" val="21526067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55</a:t>
            </a:fld>
            <a:endParaRPr kumimoji="1" lang="zh-CN" altLang="en-US"/>
          </a:p>
        </p:txBody>
      </p:sp>
    </p:spTree>
    <p:extLst>
      <p:ext uri="{BB962C8B-B14F-4D97-AF65-F5344CB8AC3E}">
        <p14:creationId xmlns:p14="http://schemas.microsoft.com/office/powerpoint/2010/main" val="25316876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56</a:t>
            </a:fld>
            <a:endParaRPr kumimoji="1" lang="zh-CN" altLang="en-US"/>
          </a:p>
        </p:txBody>
      </p:sp>
    </p:spTree>
    <p:extLst>
      <p:ext uri="{BB962C8B-B14F-4D97-AF65-F5344CB8AC3E}">
        <p14:creationId xmlns:p14="http://schemas.microsoft.com/office/powerpoint/2010/main" val="7881851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57</a:t>
            </a:fld>
            <a:endParaRPr kumimoji="1" lang="zh-CN" altLang="en-US"/>
          </a:p>
        </p:txBody>
      </p:sp>
    </p:spTree>
    <p:extLst>
      <p:ext uri="{BB962C8B-B14F-4D97-AF65-F5344CB8AC3E}">
        <p14:creationId xmlns:p14="http://schemas.microsoft.com/office/powerpoint/2010/main" val="22345541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58</a:t>
            </a:fld>
            <a:endParaRPr kumimoji="1" lang="zh-CN" altLang="en-US"/>
          </a:p>
        </p:txBody>
      </p:sp>
    </p:spTree>
    <p:extLst>
      <p:ext uri="{BB962C8B-B14F-4D97-AF65-F5344CB8AC3E}">
        <p14:creationId xmlns:p14="http://schemas.microsoft.com/office/powerpoint/2010/main" val="31745894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59</a:t>
            </a:fld>
            <a:endParaRPr kumimoji="1" lang="zh-CN" altLang="en-US"/>
          </a:p>
        </p:txBody>
      </p:sp>
    </p:spTree>
    <p:extLst>
      <p:ext uri="{BB962C8B-B14F-4D97-AF65-F5344CB8AC3E}">
        <p14:creationId xmlns:p14="http://schemas.microsoft.com/office/powerpoint/2010/main" val="25542086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60</a:t>
            </a:fld>
            <a:endParaRPr kumimoji="1" lang="zh-CN" altLang="en-US"/>
          </a:p>
        </p:txBody>
      </p:sp>
    </p:spTree>
    <p:extLst>
      <p:ext uri="{BB962C8B-B14F-4D97-AF65-F5344CB8AC3E}">
        <p14:creationId xmlns:p14="http://schemas.microsoft.com/office/powerpoint/2010/main" val="2259512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7</a:t>
            </a:fld>
            <a:endParaRPr kumimoji="1" lang="zh-CN" altLang="en-US"/>
          </a:p>
        </p:txBody>
      </p:sp>
    </p:spTree>
    <p:extLst>
      <p:ext uri="{BB962C8B-B14F-4D97-AF65-F5344CB8AC3E}">
        <p14:creationId xmlns:p14="http://schemas.microsoft.com/office/powerpoint/2010/main" val="12803326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61</a:t>
            </a:fld>
            <a:endParaRPr kumimoji="1" lang="zh-CN" altLang="en-US"/>
          </a:p>
        </p:txBody>
      </p:sp>
    </p:spTree>
    <p:extLst>
      <p:ext uri="{BB962C8B-B14F-4D97-AF65-F5344CB8AC3E}">
        <p14:creationId xmlns:p14="http://schemas.microsoft.com/office/powerpoint/2010/main" val="27180490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62</a:t>
            </a:fld>
            <a:endParaRPr kumimoji="1" lang="zh-CN" altLang="en-US"/>
          </a:p>
        </p:txBody>
      </p:sp>
    </p:spTree>
    <p:extLst>
      <p:ext uri="{BB962C8B-B14F-4D97-AF65-F5344CB8AC3E}">
        <p14:creationId xmlns:p14="http://schemas.microsoft.com/office/powerpoint/2010/main" val="17318201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63</a:t>
            </a:fld>
            <a:endParaRPr kumimoji="1" lang="zh-CN" altLang="en-US"/>
          </a:p>
        </p:txBody>
      </p:sp>
    </p:spTree>
    <p:extLst>
      <p:ext uri="{BB962C8B-B14F-4D97-AF65-F5344CB8AC3E}">
        <p14:creationId xmlns:p14="http://schemas.microsoft.com/office/powerpoint/2010/main" val="22619669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64</a:t>
            </a:fld>
            <a:endParaRPr kumimoji="1" lang="zh-CN" altLang="en-US"/>
          </a:p>
        </p:txBody>
      </p:sp>
    </p:spTree>
    <p:extLst>
      <p:ext uri="{BB962C8B-B14F-4D97-AF65-F5344CB8AC3E}">
        <p14:creationId xmlns:p14="http://schemas.microsoft.com/office/powerpoint/2010/main" val="18051998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65</a:t>
            </a:fld>
            <a:endParaRPr kumimoji="1" lang="zh-CN" altLang="en-US"/>
          </a:p>
        </p:txBody>
      </p:sp>
    </p:spTree>
    <p:extLst>
      <p:ext uri="{BB962C8B-B14F-4D97-AF65-F5344CB8AC3E}">
        <p14:creationId xmlns:p14="http://schemas.microsoft.com/office/powerpoint/2010/main" val="9657677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66</a:t>
            </a:fld>
            <a:endParaRPr kumimoji="1" lang="zh-CN" altLang="en-US"/>
          </a:p>
        </p:txBody>
      </p:sp>
    </p:spTree>
    <p:extLst>
      <p:ext uri="{BB962C8B-B14F-4D97-AF65-F5344CB8AC3E}">
        <p14:creationId xmlns:p14="http://schemas.microsoft.com/office/powerpoint/2010/main" val="3545097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67</a:t>
            </a:fld>
            <a:endParaRPr kumimoji="1" lang="zh-CN" altLang="en-US"/>
          </a:p>
        </p:txBody>
      </p:sp>
    </p:spTree>
    <p:extLst>
      <p:ext uri="{BB962C8B-B14F-4D97-AF65-F5344CB8AC3E}">
        <p14:creationId xmlns:p14="http://schemas.microsoft.com/office/powerpoint/2010/main" val="6107225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68</a:t>
            </a:fld>
            <a:endParaRPr kumimoji="1" lang="zh-CN" altLang="en-US"/>
          </a:p>
        </p:txBody>
      </p:sp>
    </p:spTree>
    <p:extLst>
      <p:ext uri="{BB962C8B-B14F-4D97-AF65-F5344CB8AC3E}">
        <p14:creationId xmlns:p14="http://schemas.microsoft.com/office/powerpoint/2010/main" val="31971794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69</a:t>
            </a:fld>
            <a:endParaRPr kumimoji="1" lang="zh-CN" altLang="en-US"/>
          </a:p>
        </p:txBody>
      </p:sp>
    </p:spTree>
    <p:extLst>
      <p:ext uri="{BB962C8B-B14F-4D97-AF65-F5344CB8AC3E}">
        <p14:creationId xmlns:p14="http://schemas.microsoft.com/office/powerpoint/2010/main" val="42422473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70</a:t>
            </a:fld>
            <a:endParaRPr kumimoji="1" lang="zh-CN" altLang="en-US"/>
          </a:p>
        </p:txBody>
      </p:sp>
    </p:spTree>
    <p:extLst>
      <p:ext uri="{BB962C8B-B14F-4D97-AF65-F5344CB8AC3E}">
        <p14:creationId xmlns:p14="http://schemas.microsoft.com/office/powerpoint/2010/main" val="3862100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8</a:t>
            </a:fld>
            <a:endParaRPr kumimoji="1" lang="zh-CN" altLang="en-US"/>
          </a:p>
        </p:txBody>
      </p:sp>
    </p:spTree>
    <p:extLst>
      <p:ext uri="{BB962C8B-B14F-4D97-AF65-F5344CB8AC3E}">
        <p14:creationId xmlns:p14="http://schemas.microsoft.com/office/powerpoint/2010/main" val="33214633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71</a:t>
            </a:fld>
            <a:endParaRPr kumimoji="1" lang="zh-CN" altLang="en-US"/>
          </a:p>
        </p:txBody>
      </p:sp>
    </p:spTree>
    <p:extLst>
      <p:ext uri="{BB962C8B-B14F-4D97-AF65-F5344CB8AC3E}">
        <p14:creationId xmlns:p14="http://schemas.microsoft.com/office/powerpoint/2010/main" val="3430297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72</a:t>
            </a:fld>
            <a:endParaRPr kumimoji="1" lang="zh-CN" altLang="en-US"/>
          </a:p>
        </p:txBody>
      </p:sp>
    </p:spTree>
    <p:extLst>
      <p:ext uri="{BB962C8B-B14F-4D97-AF65-F5344CB8AC3E}">
        <p14:creationId xmlns:p14="http://schemas.microsoft.com/office/powerpoint/2010/main" val="1556296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9</a:t>
            </a:fld>
            <a:endParaRPr kumimoji="1" lang="zh-CN" altLang="en-US"/>
          </a:p>
        </p:txBody>
      </p:sp>
    </p:spTree>
    <p:extLst>
      <p:ext uri="{BB962C8B-B14F-4D97-AF65-F5344CB8AC3E}">
        <p14:creationId xmlns:p14="http://schemas.microsoft.com/office/powerpoint/2010/main" val="1350884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B305E1B8-A813-3447-AC05-D6EDCFB4C20B}" type="slidenum">
              <a:rPr kumimoji="1" lang="zh-CN" altLang="en-US" smtClean="0"/>
              <a:t>10</a:t>
            </a:fld>
            <a:endParaRPr kumimoji="1" lang="zh-CN" altLang="en-US"/>
          </a:p>
        </p:txBody>
      </p:sp>
    </p:spTree>
    <p:extLst>
      <p:ext uri="{BB962C8B-B14F-4D97-AF65-F5344CB8AC3E}">
        <p14:creationId xmlns:p14="http://schemas.microsoft.com/office/powerpoint/2010/main" val="7717164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pic>
        <p:nvPicPr>
          <p:cNvPr id="8" name="训练营ppt模版-8.jpg" descr="训练营ppt模版-8.jpg">
            <a:extLst>
              <a:ext uri="{FF2B5EF4-FFF2-40B4-BE49-F238E27FC236}">
                <a16:creationId xmlns:a16="http://schemas.microsoft.com/office/drawing/2014/main" id="{B9892DC8-92CB-A24A-907D-3D1BA33F1D64}"/>
              </a:ext>
            </a:extLst>
          </p:cNvPr>
          <p:cNvPicPr>
            <a:picLocks noChangeAspect="1"/>
          </p:cNvPicPr>
          <p:nvPr userDrawn="1"/>
        </p:nvPicPr>
        <p:blipFill>
          <a:blip r:embed="rId2"/>
          <a:stretch>
            <a:fillRect/>
          </a:stretch>
        </p:blipFill>
        <p:spPr>
          <a:xfrm>
            <a:off x="0" y="0"/>
            <a:ext cx="24384000" cy="13716000"/>
          </a:xfrm>
          <a:prstGeom prst="rect">
            <a:avLst/>
          </a:prstGeom>
          <a:ln w="12700">
            <a:miter lim="400000"/>
          </a:ln>
        </p:spPr>
      </p:pic>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 name="在此键入姓名">
            <a:extLst>
              <a:ext uri="{FF2B5EF4-FFF2-40B4-BE49-F238E27FC236}">
                <a16:creationId xmlns:a16="http://schemas.microsoft.com/office/drawing/2014/main" id="{4447DDA6-149F-AB40-99FC-150E6893E035}"/>
              </a:ext>
            </a:extLst>
          </p:cNvPr>
          <p:cNvSpPr txBox="1">
            <a:spLocks noGrp="1"/>
          </p:cNvSpPr>
          <p:nvPr>
            <p:ph type="body" sz="quarter" idx="13" hasCustomPrompt="1"/>
          </p:nvPr>
        </p:nvSpPr>
        <p:spPr>
          <a:xfrm>
            <a:off x="2444750" y="7674780"/>
            <a:ext cx="5325176" cy="1164421"/>
          </a:xfrm>
          <a:prstGeom prst="rect">
            <a:avLst/>
          </a:prstGeom>
        </p:spPr>
        <p:txBody>
          <a:bodyPr wrap="none" anchor="b">
            <a:spAutoFit/>
          </a:bodyPr>
          <a:lstStyle>
            <a:lvl1pPr>
              <a:spcBef>
                <a:spcPts val="0"/>
              </a:spcBef>
              <a:defRPr sz="6900">
                <a:solidFill>
                  <a:schemeClr val="bg1"/>
                </a:solidFill>
              </a:defRPr>
            </a:lvl1pPr>
          </a:lstStyle>
          <a:p>
            <a:r>
              <a:t>在此键入姓名</a:t>
            </a:r>
          </a:p>
        </p:txBody>
      </p:sp>
      <p:sp>
        <p:nvSpPr>
          <p:cNvPr id="6" name="在此键入tittle">
            <a:extLst>
              <a:ext uri="{FF2B5EF4-FFF2-40B4-BE49-F238E27FC236}">
                <a16:creationId xmlns:a16="http://schemas.microsoft.com/office/drawing/2014/main" id="{AD0AEF1D-EC82-1B42-A6CC-5B36FD56C8D1}"/>
              </a:ext>
            </a:extLst>
          </p:cNvPr>
          <p:cNvSpPr txBox="1">
            <a:spLocks noGrp="1"/>
          </p:cNvSpPr>
          <p:nvPr>
            <p:ph type="body" sz="quarter" idx="14"/>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pPr lvl="0"/>
            <a:r>
              <a:rPr lang="zh-CN" altLang="en-US"/>
              <a:t>单击此处编辑母版文本样式</a:t>
            </a:r>
          </a:p>
        </p:txBody>
      </p:sp>
      <p:sp>
        <p:nvSpPr>
          <p:cNvPr id="7" name="在此键入姓名">
            <a:extLst>
              <a:ext uri="{FF2B5EF4-FFF2-40B4-BE49-F238E27FC236}">
                <a16:creationId xmlns:a16="http://schemas.microsoft.com/office/drawing/2014/main" id="{B2097A4E-BA18-2F45-B581-AD82B5444285}"/>
              </a:ext>
            </a:extLst>
          </p:cNvPr>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架构师训练营 </a:t>
            </a:r>
            <a:r>
              <a:rPr lang="en-US" altLang="zh-CN"/>
              <a:t>–</a:t>
            </a:r>
            <a:r>
              <a:rPr lang="zh-CN" altLang="en-US"/>
              <a:t> 模块 </a:t>
            </a:r>
            <a:r>
              <a:rPr lang="en-US" altLang="zh-CN"/>
              <a:t>X</a:t>
            </a:r>
          </a:p>
          <a:p>
            <a:endParaRPr lang="en-US" altLang="zh-CN"/>
          </a:p>
          <a:p>
            <a:r>
              <a:rPr lang="zh-CN" altLang="en-US"/>
              <a:t>第</a:t>
            </a:r>
            <a:r>
              <a:rPr lang="en-US" altLang="zh-CN"/>
              <a:t>X</a:t>
            </a:r>
            <a:r>
              <a:rPr lang="zh-CN" altLang="en-US"/>
              <a:t>课：课程名称</a:t>
            </a: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pic>
        <p:nvPicPr>
          <p:cNvPr id="5" name="训练营ppt模版-2.jpg" descr="训练营ppt模版-2.jpg">
            <a:extLst>
              <a:ext uri="{FF2B5EF4-FFF2-40B4-BE49-F238E27FC236}">
                <a16:creationId xmlns:a16="http://schemas.microsoft.com/office/drawing/2014/main" id="{2C362B90-A864-D84D-A06A-06391A2BB95E}"/>
              </a:ext>
            </a:extLst>
          </p:cNvPr>
          <p:cNvPicPr>
            <a:picLocks noChangeAspect="1"/>
          </p:cNvPicPr>
          <p:nvPr userDrawn="1"/>
        </p:nvPicPr>
        <p:blipFill>
          <a:blip r:embed="rId2"/>
          <a:stretch>
            <a:fillRect/>
          </a:stretch>
        </p:blipFill>
        <p:spPr>
          <a:xfrm>
            <a:off x="0" y="0"/>
            <a:ext cx="24384000" cy="13716000"/>
          </a:xfrm>
          <a:prstGeom prst="rect">
            <a:avLst/>
          </a:prstGeom>
          <a:ln w="12700">
            <a:miter lim="400000"/>
          </a:ln>
        </p:spPr>
      </p:pic>
      <p:sp>
        <p:nvSpPr>
          <p:cNvPr id="58" name="正文级别 1…"/>
          <p:cNvSpPr txBox="1">
            <a:spLocks noGrp="1"/>
          </p:cNvSpPr>
          <p:nvPr>
            <p:ph type="body" idx="1" hasCustomPrompt="1"/>
          </p:nvPr>
        </p:nvSpPr>
        <p:spPr>
          <a:xfrm>
            <a:off x="9327506" y="3700462"/>
            <a:ext cx="12164954" cy="7793999"/>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正文级别 1</a:t>
            </a:r>
          </a:p>
          <a:p>
            <a:pPr lvl="1"/>
            <a:r>
              <a:t>正文级别 2</a:t>
            </a:r>
          </a:p>
          <a:p>
            <a:pPr lvl="2"/>
            <a:r>
              <a:t>正文级别 3</a:t>
            </a:r>
          </a:p>
          <a:p>
            <a:pPr lvl="3"/>
            <a:r>
              <a:t>正文级别 4</a:t>
            </a:r>
          </a:p>
          <a:p>
            <a:pPr lvl="4"/>
            <a:r>
              <a:t>正文级别 5</a:t>
            </a:r>
          </a:p>
        </p:txBody>
      </p:sp>
      <p:sp>
        <p:nvSpPr>
          <p:cNvPr id="4" name="目录">
            <a:extLst>
              <a:ext uri="{FF2B5EF4-FFF2-40B4-BE49-F238E27FC236}">
                <a16:creationId xmlns:a16="http://schemas.microsoft.com/office/drawing/2014/main" id="{DF971C0E-1DBC-6948-81F0-FD763979103D}"/>
              </a:ext>
            </a:extLst>
          </p:cNvPr>
          <p:cNvSpPr txBox="1"/>
          <p:nvPr userDrawn="1"/>
        </p:nvSpPr>
        <p:spPr>
          <a:xfrm>
            <a:off x="3758952" y="3700462"/>
            <a:ext cx="2677015" cy="164147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0000">
                <a:solidFill>
                  <a:srgbClr val="18B2E8"/>
                </a:solidFill>
              </a:defRPr>
            </a:lvl1pPr>
          </a:lstStyle>
          <a:p>
            <a:r>
              <a:rPr dirty="0" err="1">
                <a:solidFill>
                  <a:schemeClr val="bg1"/>
                </a:solidFill>
                <a:latin typeface="Alibaba PuHuiTi R" pitchFamily="18" charset="-122"/>
                <a:ea typeface="Alibaba PuHuiTi R" pitchFamily="18" charset="-122"/>
                <a:cs typeface="Alibaba PuHuiTi R" pitchFamily="18" charset="-122"/>
              </a:rPr>
              <a:t>目录</a:t>
            </a:r>
            <a:endParaRPr dirty="0">
              <a:solidFill>
                <a:schemeClr val="bg1"/>
              </a:solidFill>
              <a:latin typeface="Alibaba PuHuiTi R" pitchFamily="18" charset="-122"/>
              <a:ea typeface="Alibaba PuHuiTi R" pitchFamily="18" charset="-122"/>
              <a:cs typeface="Alibaba PuHuiTi R" pitchFamily="18" charset="-122"/>
            </a:endParaRPr>
          </a:p>
        </p:txBody>
      </p:sp>
    </p:spTree>
    <p:extLst>
      <p:ext uri="{BB962C8B-B14F-4D97-AF65-F5344CB8AC3E}">
        <p14:creationId xmlns:p14="http://schemas.microsoft.com/office/powerpoint/2010/main" val="242019241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5" name="标题文本">
            <a:extLst>
              <a:ext uri="{FF2B5EF4-FFF2-40B4-BE49-F238E27FC236}">
                <a16:creationId xmlns:a16="http://schemas.microsoft.com/office/drawing/2014/main" id="{302D6EFD-7EFF-E74C-917D-0E27A8B678F8}"/>
              </a:ext>
            </a:extLst>
          </p:cNvPr>
          <p:cNvSpPr txBox="1">
            <a:spLocks noGrp="1"/>
          </p:cNvSpPr>
          <p:nvPr>
            <p:ph type="title" hasCustomPrompt="1"/>
          </p:nvPr>
        </p:nvSpPr>
        <p:spPr>
          <a:xfrm>
            <a:off x="2462400" y="979200"/>
            <a:ext cx="19458000" cy="13104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chorCtr="0">
            <a:normAutofit/>
          </a:bodyPr>
          <a:lstStyle>
            <a:lvl1pPr>
              <a:defRPr>
                <a:solidFill>
                  <a:schemeClr val="tx1"/>
                </a:solidFill>
              </a:defRPr>
            </a:lvl1pPr>
          </a:lstStyle>
          <a:p>
            <a:r>
              <a:rPr lang="en" altLang="zh-CN"/>
              <a:t>Title Text</a:t>
            </a:r>
            <a:endParaRPr/>
          </a:p>
        </p:txBody>
      </p:sp>
      <p:sp>
        <p:nvSpPr>
          <p:cNvPr id="7" name="文本占位符 6">
            <a:extLst>
              <a:ext uri="{FF2B5EF4-FFF2-40B4-BE49-F238E27FC236}">
                <a16:creationId xmlns:a16="http://schemas.microsoft.com/office/drawing/2014/main" id="{4F1150E6-3E6B-384B-BD86-B2A89DDC3B46}"/>
              </a:ext>
            </a:extLst>
          </p:cNvPr>
          <p:cNvSpPr>
            <a:spLocks noGrp="1"/>
          </p:cNvSpPr>
          <p:nvPr>
            <p:ph type="body" sz="quarter" idx="11"/>
          </p:nvPr>
        </p:nvSpPr>
        <p:spPr>
          <a:xfrm>
            <a:off x="2462400" y="2890384"/>
            <a:ext cx="19458000" cy="9013825"/>
          </a:xfrm>
        </p:spPr>
        <p:txBody>
          <a:bodyPr>
            <a:normAutofit/>
          </a:bodyPr>
          <a:lstStyle>
            <a:lvl1pPr>
              <a:defRPr sz="3600">
                <a:solidFill>
                  <a:schemeClr val="tx1"/>
                </a:solidFill>
              </a:defRPr>
            </a:lvl1pPr>
            <a:lvl2pPr>
              <a:defRPr sz="3200">
                <a:solidFill>
                  <a:schemeClr val="tx1"/>
                </a:solidFill>
              </a:defRPr>
            </a:lvl2pPr>
            <a:lvl3pPr>
              <a:defRPr sz="3200">
                <a:solidFill>
                  <a:schemeClr val="tx1"/>
                </a:solidFill>
              </a:defRPr>
            </a:lvl3pPr>
            <a:lvl4pPr>
              <a:defRPr sz="3200">
                <a:solidFill>
                  <a:schemeClr val="tx1"/>
                </a:solidFill>
              </a:defRPr>
            </a:lvl4pPr>
            <a:lvl5pPr>
              <a:defRPr sz="3200">
                <a:solidFill>
                  <a:schemeClr val="tx1"/>
                </a:solidFill>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Tree>
    <p:extLst>
      <p:ext uri="{BB962C8B-B14F-4D97-AF65-F5344CB8AC3E}">
        <p14:creationId xmlns:p14="http://schemas.microsoft.com/office/powerpoint/2010/main" val="176057628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内容">
    <p:spTree>
      <p:nvGrpSpPr>
        <p:cNvPr id="1" name=""/>
        <p:cNvGrpSpPr/>
        <p:nvPr/>
      </p:nvGrpSpPr>
      <p:grpSpPr>
        <a:xfrm>
          <a:off x="0" y="0"/>
          <a:ext cx="0" cy="0"/>
          <a:chOff x="0" y="0"/>
          <a:chExt cx="0" cy="0"/>
        </a:xfrm>
      </p:grpSpPr>
      <p:pic>
        <p:nvPicPr>
          <p:cNvPr id="6" name="训练营ppt模版.jpg" descr="训练营ppt模版.jpg">
            <a:extLst>
              <a:ext uri="{FF2B5EF4-FFF2-40B4-BE49-F238E27FC236}">
                <a16:creationId xmlns:a16="http://schemas.microsoft.com/office/drawing/2014/main" id="{932E1BDC-E897-094F-BC18-A848CD2FE74B}"/>
              </a:ext>
            </a:extLst>
          </p:cNvPr>
          <p:cNvPicPr>
            <a:picLocks noChangeAspect="1"/>
          </p:cNvPicPr>
          <p:nvPr userDrawn="1"/>
        </p:nvPicPr>
        <p:blipFill>
          <a:blip r:embed="rId2"/>
          <a:stretch>
            <a:fillRect/>
          </a:stretch>
        </p:blipFill>
        <p:spPr>
          <a:xfrm>
            <a:off x="0" y="0"/>
            <a:ext cx="24384000" cy="13716000"/>
          </a:xfrm>
          <a:prstGeom prst="rect">
            <a:avLst/>
          </a:prstGeom>
          <a:ln w="12700">
            <a:miter lim="400000"/>
          </a:ln>
        </p:spPr>
      </p:pic>
      <p:sp>
        <p:nvSpPr>
          <p:cNvPr id="5" name="标题文本">
            <a:extLst>
              <a:ext uri="{FF2B5EF4-FFF2-40B4-BE49-F238E27FC236}">
                <a16:creationId xmlns:a16="http://schemas.microsoft.com/office/drawing/2014/main" id="{302D6EFD-7EFF-E74C-917D-0E27A8B678F8}"/>
              </a:ext>
            </a:extLst>
          </p:cNvPr>
          <p:cNvSpPr txBox="1">
            <a:spLocks noGrp="1"/>
          </p:cNvSpPr>
          <p:nvPr>
            <p:ph type="title" hasCustomPrompt="1"/>
          </p:nvPr>
        </p:nvSpPr>
        <p:spPr>
          <a:xfrm>
            <a:off x="2462400" y="979200"/>
            <a:ext cx="19458000" cy="13104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chorCtr="0">
            <a:normAutofit/>
          </a:bodyPr>
          <a:lstStyle>
            <a:lvl1pPr>
              <a:defRPr>
                <a:solidFill>
                  <a:schemeClr val="tx1"/>
                </a:solidFill>
              </a:defRPr>
            </a:lvl1pPr>
          </a:lstStyle>
          <a:p>
            <a:r>
              <a:rPr lang="en" altLang="zh-CN"/>
              <a:t>Title Text</a:t>
            </a:r>
            <a:endParaRPr/>
          </a:p>
        </p:txBody>
      </p:sp>
      <p:sp>
        <p:nvSpPr>
          <p:cNvPr id="7" name="文本占位符 6">
            <a:extLst>
              <a:ext uri="{FF2B5EF4-FFF2-40B4-BE49-F238E27FC236}">
                <a16:creationId xmlns:a16="http://schemas.microsoft.com/office/drawing/2014/main" id="{4F1150E6-3E6B-384B-BD86-B2A89DDC3B46}"/>
              </a:ext>
            </a:extLst>
          </p:cNvPr>
          <p:cNvSpPr>
            <a:spLocks noGrp="1"/>
          </p:cNvSpPr>
          <p:nvPr>
            <p:ph type="body" sz="quarter" idx="11"/>
          </p:nvPr>
        </p:nvSpPr>
        <p:spPr>
          <a:xfrm>
            <a:off x="2462400" y="2890384"/>
            <a:ext cx="19458000" cy="9013825"/>
          </a:xfrm>
        </p:spPr>
        <p:txBody>
          <a:bodyPr>
            <a:normAutofit/>
          </a:bodyPr>
          <a:lstStyle>
            <a:lvl1pPr>
              <a:defRPr sz="3600">
                <a:solidFill>
                  <a:schemeClr val="tx1"/>
                </a:solidFill>
              </a:defRPr>
            </a:lvl1pPr>
            <a:lvl2pPr>
              <a:defRPr sz="3200">
                <a:solidFill>
                  <a:schemeClr val="tx1"/>
                </a:solidFill>
              </a:defRPr>
            </a:lvl2pPr>
            <a:lvl3pPr>
              <a:defRPr sz="3200">
                <a:solidFill>
                  <a:schemeClr val="tx1"/>
                </a:solidFill>
              </a:defRPr>
            </a:lvl3pPr>
            <a:lvl4pPr>
              <a:defRPr sz="3200">
                <a:solidFill>
                  <a:schemeClr val="tx1"/>
                </a:solidFill>
              </a:defRPr>
            </a:lvl4pPr>
            <a:lvl5pPr>
              <a:defRPr sz="3200">
                <a:solidFill>
                  <a:schemeClr val="tx1"/>
                </a:solidFill>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Tree>
    <p:extLst>
      <p:ext uri="{BB962C8B-B14F-4D97-AF65-F5344CB8AC3E}">
        <p14:creationId xmlns:p14="http://schemas.microsoft.com/office/powerpoint/2010/main" val="211194518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97635DE-DDE0-0042-8EE7-D963002631C8}"/>
              </a:ext>
            </a:extLst>
          </p:cNvPr>
          <p:cNvSpPr>
            <a:spLocks noGrp="1"/>
          </p:cNvSpPr>
          <p:nvPr>
            <p:ph type="sldNum" sz="quarter" idx="10"/>
          </p:nvPr>
        </p:nvSpPr>
        <p:spPr/>
        <p:txBody>
          <a:bodyPr/>
          <a:lstStyle/>
          <a:p>
            <a:fld id="{86CB4B4D-7CA3-9044-876B-883B54F8677D}" type="slidenum">
              <a:rPr lang="en-US" altLang="zh-CN"/>
              <a:t>‹#›</a:t>
            </a:fld>
            <a:endParaRPr lang="zh-CN" altLang="en-US"/>
          </a:p>
        </p:txBody>
      </p:sp>
    </p:spTree>
    <p:extLst>
      <p:ext uri="{BB962C8B-B14F-4D97-AF65-F5344CB8AC3E}">
        <p14:creationId xmlns:p14="http://schemas.microsoft.com/office/powerpoint/2010/main" val="126358200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3" name="训练营ppt模版-6.jpg" descr="训练营ppt模版-6.jpg">
            <a:extLst>
              <a:ext uri="{FF2B5EF4-FFF2-40B4-BE49-F238E27FC236}">
                <a16:creationId xmlns:a16="http://schemas.microsoft.com/office/drawing/2014/main" id="{20DD8410-0422-A148-9BAD-B1E81EBE2229}"/>
              </a:ext>
            </a:extLst>
          </p:cNvPr>
          <p:cNvPicPr>
            <a:picLocks noChangeAspect="1"/>
          </p:cNvPicPr>
          <p:nvPr userDrawn="1"/>
        </p:nvPicPr>
        <p:blipFill>
          <a:blip r:embed="rId2"/>
          <a:stretch>
            <a:fillRect/>
          </a:stretch>
        </p:blipFill>
        <p:spPr>
          <a:xfrm>
            <a:off x="0" y="0"/>
            <a:ext cx="24384000" cy="13716000"/>
          </a:xfrm>
          <a:prstGeom prst="rect">
            <a:avLst/>
          </a:prstGeom>
          <a:ln w="12700">
            <a:miter lim="400000"/>
          </a:ln>
        </p:spPr>
      </p:pic>
    </p:spTree>
    <p:extLst>
      <p:ext uri="{BB962C8B-B14F-4D97-AF65-F5344CB8AC3E}">
        <p14:creationId xmlns:p14="http://schemas.microsoft.com/office/powerpoint/2010/main" val="247099875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标题幻灯片">
    <p:bg>
      <p:bgPr>
        <a:solidFill>
          <a:srgbClr val="3A3B3C"/>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8800" y="2244726"/>
            <a:ext cx="20726401" cy="4775200"/>
          </a:xfrm>
        </p:spPr>
        <p:txBody>
          <a:bodyPr anchor="b">
            <a:normAutofit/>
          </a:bodyPr>
          <a:lstStyle>
            <a:lvl1pPr algn="ctr">
              <a:defRPr sz="8763"/>
            </a:lvl1pPr>
          </a:lstStyle>
          <a:p>
            <a:r>
              <a:rPr lang="zh-CN" altLang="en-US" dirty="0"/>
              <a:t>演讲标题</a:t>
            </a:r>
            <a:endParaRPr lang="en-US" dirty="0"/>
          </a:p>
        </p:txBody>
      </p:sp>
      <p:sp>
        <p:nvSpPr>
          <p:cNvPr id="3" name="Subtitle 2"/>
          <p:cNvSpPr>
            <a:spLocks noGrp="1"/>
          </p:cNvSpPr>
          <p:nvPr>
            <p:ph type="subTitle" idx="1" hasCustomPrompt="1"/>
          </p:nvPr>
        </p:nvSpPr>
        <p:spPr>
          <a:xfrm>
            <a:off x="3048001" y="7204076"/>
            <a:ext cx="18288000" cy="3311524"/>
          </a:xfrm>
        </p:spPr>
        <p:txBody>
          <a:bodyPr/>
          <a:lstStyle>
            <a:lvl1pPr marL="0" indent="0" algn="ctr">
              <a:buNone/>
              <a:defRPr sz="3600"/>
            </a:lvl1pPr>
            <a:lvl2pPr marL="685644" indent="0" algn="ctr">
              <a:buNone/>
              <a:defRPr sz="2998"/>
            </a:lvl2pPr>
            <a:lvl3pPr marL="1371771" indent="0" algn="ctr">
              <a:buNone/>
              <a:defRPr sz="2701"/>
            </a:lvl3pPr>
            <a:lvl4pPr marL="2057415" indent="0" algn="ctr">
              <a:buNone/>
              <a:defRPr sz="2400"/>
            </a:lvl4pPr>
            <a:lvl5pPr marL="2743543" indent="0" algn="ctr">
              <a:buNone/>
              <a:defRPr sz="2400"/>
            </a:lvl5pPr>
            <a:lvl6pPr marL="3429187" indent="0" algn="ctr">
              <a:buNone/>
              <a:defRPr sz="2400"/>
            </a:lvl6pPr>
            <a:lvl7pPr marL="4114830" indent="0" algn="ctr">
              <a:buNone/>
              <a:defRPr sz="2400"/>
            </a:lvl7pPr>
            <a:lvl8pPr marL="4800958" indent="0" algn="ctr">
              <a:buNone/>
              <a:defRPr sz="2400"/>
            </a:lvl8pPr>
            <a:lvl9pPr marL="5486602" indent="0" algn="ctr">
              <a:buNone/>
              <a:defRPr sz="2400"/>
            </a:lvl9pPr>
          </a:lstStyle>
          <a:p>
            <a:r>
              <a:rPr lang="zh-CN" altLang="en-US" dirty="0"/>
              <a:t>姓名 </a:t>
            </a:r>
            <a:r>
              <a:rPr lang="en-US" altLang="zh-CN" dirty="0"/>
              <a:t>/</a:t>
            </a:r>
            <a:r>
              <a:rPr lang="zh-CN" altLang="en-US" dirty="0"/>
              <a:t> 公司</a:t>
            </a:r>
            <a:endParaRPr lang="en-US" dirty="0"/>
          </a:p>
        </p:txBody>
      </p:sp>
      <p:sp>
        <p:nvSpPr>
          <p:cNvPr id="4" name="文本框 3">
            <a:extLst>
              <a:ext uri="{FF2B5EF4-FFF2-40B4-BE49-F238E27FC236}">
                <a16:creationId xmlns:a16="http://schemas.microsoft.com/office/drawing/2014/main" id="{875CCD09-D9C0-9B48-A616-2E6C8A8EF2CE}"/>
              </a:ext>
            </a:extLst>
          </p:cNvPr>
          <p:cNvSpPr txBox="1"/>
          <p:nvPr userDrawn="1"/>
        </p:nvSpPr>
        <p:spPr>
          <a:xfrm>
            <a:off x="23164800" y="1025236"/>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Tree>
    <p:extLst>
      <p:ext uri="{BB962C8B-B14F-4D97-AF65-F5344CB8AC3E}">
        <p14:creationId xmlns:p14="http://schemas.microsoft.com/office/powerpoint/2010/main" val="1698704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chorCtr="0">
            <a:normAutofit/>
          </a:bodyPr>
          <a:lstStyle/>
          <a:p>
            <a:r>
              <a:rPr lang="en" altLang="zh-CN"/>
              <a:t>Title Text</a:t>
            </a:r>
            <a:endParaRPr/>
          </a:p>
        </p:txBody>
      </p:sp>
      <p:sp>
        <p:nvSpPr>
          <p:cNvPr id="4" name="幻灯片编号"/>
          <p:cNvSpPr txBox="1">
            <a:spLocks noGrp="1"/>
          </p:cNvSpPr>
          <p:nvPr>
            <p:ph type="sldNum" sz="quarter" idx="2"/>
          </p:nvPr>
        </p:nvSpPr>
        <p:spPr>
          <a:xfrm>
            <a:off x="11946001" y="13081000"/>
            <a:ext cx="479298" cy="471924"/>
          </a:xfrm>
          <a:prstGeom prst="rect">
            <a:avLst/>
          </a:prstGeom>
          <a:ln w="12700">
            <a:miter lim="400000"/>
          </a:ln>
        </p:spPr>
        <p:txBody>
          <a:bodyPr wrap="none" lIns="50800" tIns="50800" rIns="50800" bIns="50800">
            <a:spAutoFit/>
          </a:bodyPr>
          <a:lstStyle>
            <a:lvl1pPr>
              <a:defRPr sz="2400" b="0" i="0">
                <a:latin typeface="Alibaba PuHuiTi R" pitchFamily="18" charset="-122"/>
                <a:ea typeface="Alibaba PuHuiTi R" pitchFamily="18" charset="-122"/>
                <a:cs typeface="Alibaba PuHuiTi R" pitchFamily="18" charset="-122"/>
                <a:sym typeface="Helvetica Neue Light"/>
              </a:defRPr>
            </a:lvl1pPr>
          </a:lstStyle>
          <a:p>
            <a:fld id="{86CB4B4D-7CA3-9044-876B-883B54F8677D}" type="slidenum">
              <a:rPr lang="en-US" altLang="zh-CN"/>
              <a:pPr/>
              <a:t>‹#›</a:t>
            </a:fld>
            <a:endParaRPr lang="en-US" altLang="zh-CN"/>
          </a:p>
        </p:txBody>
      </p:sp>
      <p:pic>
        <p:nvPicPr>
          <p:cNvPr id="7" name="图片 6" descr="文本&#10;&#10;描述已自动生成">
            <a:extLst>
              <a:ext uri="{FF2B5EF4-FFF2-40B4-BE49-F238E27FC236}">
                <a16:creationId xmlns:a16="http://schemas.microsoft.com/office/drawing/2014/main" id="{25531BA8-7B85-A547-9043-9DA89613ACA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9900900" y="96253"/>
            <a:ext cx="4483100" cy="1295400"/>
          </a:xfrm>
          <a:prstGeom prst="rect">
            <a:avLst/>
          </a:prstGeom>
        </p:spPr>
      </p:pic>
    </p:spTree>
  </p:cSld>
  <p:clrMap bg1="lt1" tx1="dk1" bg2="lt2" tx2="dk2" accent1="accent1" accent2="accent2" accent3="accent3" accent4="accent4" accent5="accent5" accent6="accent6" hlink="hlink" folHlink="folHlink"/>
  <p:sldLayoutIdLst>
    <p:sldLayoutId id="2147483655" r:id="rId1"/>
    <p:sldLayoutId id="2147483657" r:id="rId2"/>
    <p:sldLayoutId id="2147483659" r:id="rId3"/>
    <p:sldLayoutId id="2147483661" r:id="rId4"/>
    <p:sldLayoutId id="2147483660" r:id="rId5"/>
    <p:sldLayoutId id="2147483658" r:id="rId6"/>
    <p:sldLayoutId id="2147483662" r:id="rId7"/>
  </p:sldLayoutIdLst>
  <p:transition spd="med"/>
  <p:txStyles>
    <p:titleStyle>
      <a:lvl1pPr marL="0" marR="0" indent="0" algn="l" defTabSz="825500" eaLnBrk="1" latinLnBrk="0" hangingPunct="1">
        <a:lnSpc>
          <a:spcPct val="100000"/>
        </a:lnSpc>
        <a:spcBef>
          <a:spcPts val="0"/>
        </a:spcBef>
        <a:spcAft>
          <a:spcPts val="0"/>
        </a:spcAft>
        <a:buClrTx/>
        <a:buSzTx/>
        <a:buFontTx/>
        <a:buNone/>
        <a:tabLst/>
        <a:defRPr sz="6800" b="1" i="0" u="none" strike="noStrike" cap="none" spc="0" baseline="0">
          <a:solidFill>
            <a:schemeClr val="tx1"/>
          </a:solidFill>
          <a:uFillTx/>
          <a:latin typeface="Alibaba PuHuiTi R" pitchFamily="18" charset="-122"/>
          <a:ea typeface="Alibaba PuHuiTi R" pitchFamily="18" charset="-122"/>
          <a:cs typeface="Alibaba PuHuiTi R" pitchFamily="18" charset="-122"/>
          <a:sym typeface="Helvetica Light"/>
        </a:defRPr>
      </a:lvl1pPr>
      <a:lvl2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eaLnBrk="1" latinLnBrk="0" hangingPunct="1">
        <a:lnSpc>
          <a:spcPct val="100000"/>
        </a:lnSpc>
        <a:spcBef>
          <a:spcPts val="1000"/>
        </a:spcBef>
        <a:spcAft>
          <a:spcPts val="1000"/>
        </a:spcAft>
        <a:buClrTx/>
        <a:buSzPct val="125000"/>
        <a:buFontTx/>
        <a:buNone/>
        <a:tabLst/>
        <a:defRPr sz="3600" b="0" i="0" u="none" strike="noStrike" cap="none" spc="0" baseline="0">
          <a:solidFill>
            <a:schemeClr val="tx1"/>
          </a:solidFill>
          <a:uFillTx/>
          <a:latin typeface="Alibaba PuHuiTi R" pitchFamily="18" charset="-122"/>
          <a:ea typeface="Alibaba PuHuiTi R" pitchFamily="18" charset="-122"/>
          <a:cs typeface="Alibaba PuHuiTi R" pitchFamily="18" charset="-122"/>
          <a:sym typeface="Alibaba PuHuiTi"/>
        </a:defRPr>
      </a:lvl1pPr>
      <a:lvl2pPr marL="1270000" marR="0" indent="-635000" algn="l" defTabSz="825500" eaLnBrk="1" latinLnBrk="0" hangingPunct="1">
        <a:lnSpc>
          <a:spcPct val="100000"/>
        </a:lnSpc>
        <a:spcBef>
          <a:spcPts val="1000"/>
        </a:spcBef>
        <a:spcAft>
          <a:spcPts val="1000"/>
        </a:spcAft>
        <a:buClrTx/>
        <a:buSzPct val="125000"/>
        <a:buFont typeface="Arial" panose="020B0604020202020204" pitchFamily="34" charset="0"/>
        <a:buChar char="•"/>
        <a:tabLst/>
        <a:defRPr sz="3200" b="0" i="0" u="none" strike="noStrike" cap="none" spc="0" baseline="0">
          <a:solidFill>
            <a:schemeClr val="tx1"/>
          </a:solidFill>
          <a:uFillTx/>
          <a:latin typeface="Alibaba PuHuiTi R" pitchFamily="18" charset="-122"/>
          <a:ea typeface="Alibaba PuHuiTi R" pitchFamily="18" charset="-122"/>
          <a:cs typeface="Alibaba PuHuiTi R" pitchFamily="18" charset="-122"/>
          <a:sym typeface="Alibaba PuHuiTi"/>
        </a:defRPr>
      </a:lvl2pPr>
      <a:lvl3pPr marL="1905000" marR="0" indent="-635000" algn="l" defTabSz="825500" eaLnBrk="1" latinLnBrk="0" hangingPunct="1">
        <a:lnSpc>
          <a:spcPct val="100000"/>
        </a:lnSpc>
        <a:spcBef>
          <a:spcPts val="1000"/>
        </a:spcBef>
        <a:spcAft>
          <a:spcPts val="1000"/>
        </a:spcAft>
        <a:buClrTx/>
        <a:buSzPct val="80000"/>
        <a:buFont typeface="Wingdings" pitchFamily="2" charset="2"/>
        <a:buChar char="Ø"/>
        <a:tabLst/>
        <a:defRPr sz="3200" b="0" i="0" u="none" strike="noStrike" cap="none" spc="0" baseline="0">
          <a:solidFill>
            <a:schemeClr val="tx1"/>
          </a:solidFill>
          <a:uFillTx/>
          <a:latin typeface="Alibaba PuHuiTi R" pitchFamily="18" charset="-122"/>
          <a:ea typeface="Alibaba PuHuiTi R" pitchFamily="18" charset="-122"/>
          <a:cs typeface="Alibaba PuHuiTi R" pitchFamily="18" charset="-122"/>
          <a:sym typeface="Alibaba PuHuiTi"/>
        </a:defRPr>
      </a:lvl3pPr>
      <a:lvl4pPr marL="2540000" marR="0" indent="-635000" algn="l" defTabSz="825500" eaLnBrk="1" latinLnBrk="0" hangingPunct="1">
        <a:lnSpc>
          <a:spcPct val="100000"/>
        </a:lnSpc>
        <a:spcBef>
          <a:spcPts val="1000"/>
        </a:spcBef>
        <a:spcAft>
          <a:spcPts val="1000"/>
        </a:spcAft>
        <a:buClrTx/>
        <a:buSzPct val="80000"/>
        <a:buFont typeface="Wingdings" pitchFamily="2" charset="2"/>
        <a:buChar char="Ø"/>
        <a:tabLst/>
        <a:defRPr sz="3200" b="0" i="0" u="none" strike="noStrike" cap="none" spc="0" baseline="0">
          <a:solidFill>
            <a:schemeClr val="tx1"/>
          </a:solidFill>
          <a:uFillTx/>
          <a:latin typeface="Alibaba PuHuiTi R" pitchFamily="18" charset="-122"/>
          <a:ea typeface="Alibaba PuHuiTi R" pitchFamily="18" charset="-122"/>
          <a:cs typeface="Alibaba PuHuiTi R" pitchFamily="18" charset="-122"/>
          <a:sym typeface="Alibaba PuHuiTi"/>
        </a:defRPr>
      </a:lvl4pPr>
      <a:lvl5pPr marL="3175000" marR="0" indent="-635000" algn="l" defTabSz="825500" eaLnBrk="1" latinLnBrk="0" hangingPunct="1">
        <a:lnSpc>
          <a:spcPct val="100000"/>
        </a:lnSpc>
        <a:spcBef>
          <a:spcPts val="1000"/>
        </a:spcBef>
        <a:spcAft>
          <a:spcPts val="1000"/>
        </a:spcAft>
        <a:buClrTx/>
        <a:buSzPct val="80000"/>
        <a:buFont typeface="Wingdings" pitchFamily="2" charset="2"/>
        <a:buChar char="Ø"/>
        <a:tabLst/>
        <a:defRPr sz="3200" b="0" i="0" u="none" strike="noStrike" cap="none" spc="0" baseline="0">
          <a:solidFill>
            <a:schemeClr val="tx1"/>
          </a:solidFill>
          <a:uFillTx/>
          <a:latin typeface="Alibaba PuHuiTi R" pitchFamily="18" charset="-122"/>
          <a:ea typeface="Alibaba PuHuiTi R" pitchFamily="18" charset="-122"/>
          <a:cs typeface="Alibaba PuHuiTi R" pitchFamily="18" charset="-122"/>
          <a:sym typeface="Alibaba PuHuiTi"/>
        </a:defRPr>
      </a:lvl5pPr>
      <a:lvl6pPr marL="3677708" marR="0" indent="-502708" algn="l" defTabSz="825500" eaLnBrk="1" latinLnBrk="0" hangingPunct="1">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R"/>
          <a:ea typeface="Alibaba PuHuiTi R"/>
          <a:cs typeface="Alibaba PuHuiTi R"/>
          <a:sym typeface="Alibaba PuHuiTi"/>
        </a:defRPr>
      </a:lvl6pPr>
      <a:lvl7pPr marL="4312708" marR="0" indent="-502708" algn="l" defTabSz="825500" eaLnBrk="1" latinLnBrk="0" hangingPunct="1">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R"/>
          <a:ea typeface="Alibaba PuHuiTi R"/>
          <a:cs typeface="Alibaba PuHuiTi R"/>
          <a:sym typeface="Alibaba PuHuiTi"/>
        </a:defRPr>
      </a:lvl7pPr>
      <a:lvl8pPr marL="4947708" marR="0" indent="-502708" algn="l" defTabSz="825500" eaLnBrk="1" latinLnBrk="0" hangingPunct="1">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R"/>
          <a:ea typeface="Alibaba PuHuiTi R"/>
          <a:cs typeface="Alibaba PuHuiTi R"/>
          <a:sym typeface="Alibaba PuHuiTi"/>
        </a:defRPr>
      </a:lvl8pPr>
      <a:lvl9pPr marL="5582708" marR="0" indent="-502708" algn="l" defTabSz="825500" eaLnBrk="1" latinLnBrk="0" hangingPunct="1">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R"/>
          <a:ea typeface="Alibaba PuHuiTi R"/>
          <a:cs typeface="Alibaba PuHuiTi R"/>
          <a:sym typeface="Alibaba PuHuiTi"/>
        </a:defRPr>
      </a:lvl9pPr>
    </p:bodyStyle>
    <p:otherStyle>
      <a:lvl1pPr marL="0" marR="0" indent="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4.png"/><Relationship Id="rId4" Type="http://schemas.openxmlformats.org/officeDocument/2006/relationships/image" Target="../media/image13.tiff"/></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1.png"/><Relationship Id="rId4" Type="http://schemas.openxmlformats.org/officeDocument/2006/relationships/image" Target="../media/image17.sv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5.png"/><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8.tiff"/><Relationship Id="rId4" Type="http://schemas.openxmlformats.org/officeDocument/2006/relationships/image" Target="../media/image19.sv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8.tiff"/><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9.sv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9.sv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8.sv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6.tiff"/><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8.sv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8.sv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1.png"/><Relationship Id="rId4" Type="http://schemas.openxmlformats.org/officeDocument/2006/relationships/image" Target="../media/image8.sv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1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2.tiff"/><Relationship Id="rId5" Type="http://schemas.openxmlformats.org/officeDocument/2006/relationships/image" Target="../media/image31.tiff"/><Relationship Id="rId4" Type="http://schemas.openxmlformats.org/officeDocument/2006/relationships/image" Target="../media/image19.sv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1.png"/><Relationship Id="rId4" Type="http://schemas.openxmlformats.org/officeDocument/2006/relationships/image" Target="../media/image8.sv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33.png"/><Relationship Id="rId4" Type="http://schemas.openxmlformats.org/officeDocument/2006/relationships/image" Target="../media/image8.sv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8.sv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37.tiff"/><Relationship Id="rId5" Type="http://schemas.openxmlformats.org/officeDocument/2006/relationships/image" Target="../media/image36.tiff"/><Relationship Id="rId4" Type="http://schemas.openxmlformats.org/officeDocument/2006/relationships/image" Target="../media/image8.sv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8.tiff"/><Relationship Id="rId4" Type="http://schemas.openxmlformats.org/officeDocument/2006/relationships/image" Target="../media/image8.svg"/></Relationships>
</file>

<file path=ppt/slides/_rels/slide37.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7.png"/><Relationship Id="rId7" Type="http://schemas.openxmlformats.org/officeDocument/2006/relationships/image" Target="../media/image41.tiff"/><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0.tiff"/><Relationship Id="rId11" Type="http://schemas.openxmlformats.org/officeDocument/2006/relationships/image" Target="../media/image45.tiff"/><Relationship Id="rId5" Type="http://schemas.openxmlformats.org/officeDocument/2006/relationships/image" Target="../media/image39.tiff"/><Relationship Id="rId10" Type="http://schemas.openxmlformats.org/officeDocument/2006/relationships/image" Target="../media/image44.tiff"/><Relationship Id="rId4" Type="http://schemas.openxmlformats.org/officeDocument/2006/relationships/image" Target="../media/image8.svg"/><Relationship Id="rId9" Type="http://schemas.openxmlformats.org/officeDocument/2006/relationships/image" Target="../media/image43.tiff"/></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46.tiff"/><Relationship Id="rId4" Type="http://schemas.openxmlformats.org/officeDocument/2006/relationships/image" Target="../media/image8.svg"/></Relationships>
</file>

<file path=ppt/slides/_rels/slide39.xml.rels><?xml version="1.0" encoding="UTF-8" standalone="yes"?>
<Relationships xmlns="http://schemas.openxmlformats.org/package/2006/relationships"><Relationship Id="rId3" Type="http://schemas.openxmlformats.org/officeDocument/2006/relationships/hyperlink" Target="https://baike.baidu.com/item/%E7%B3%BB%E7%BB%9F%E8%BD%AF%E4%BB%B6/215962"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53.tiff"/></Relationships>
</file>

<file path=ppt/slides/_rels/slide4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55.tiff"/></Relationships>
</file>

<file path=ppt/slides/_rels/slide49.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57.tiff"/><Relationship Id="rId4" Type="http://schemas.openxmlformats.org/officeDocument/2006/relationships/image" Target="../media/image8.svg"/></Relationships>
</file>

<file path=ppt/slides/_rels/slide51.xml.rels><?xml version="1.0" encoding="UTF-8" standalone="yes"?>
<Relationships xmlns="http://schemas.openxmlformats.org/package/2006/relationships"><Relationship Id="rId8" Type="http://schemas.openxmlformats.org/officeDocument/2006/relationships/image" Target="../media/image61.tiff"/><Relationship Id="rId3" Type="http://schemas.openxmlformats.org/officeDocument/2006/relationships/image" Target="../media/image7.png"/><Relationship Id="rId7" Type="http://schemas.openxmlformats.org/officeDocument/2006/relationships/image" Target="../media/image60.tiff"/><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59.tiff"/><Relationship Id="rId5" Type="http://schemas.openxmlformats.org/officeDocument/2006/relationships/image" Target="../media/image58.tiff"/><Relationship Id="rId4" Type="http://schemas.openxmlformats.org/officeDocument/2006/relationships/image" Target="../media/image8.sv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62.tiff"/><Relationship Id="rId4" Type="http://schemas.openxmlformats.org/officeDocument/2006/relationships/image" Target="../media/image8.sv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1.png"/><Relationship Id="rId4" Type="http://schemas.openxmlformats.org/officeDocument/2006/relationships/image" Target="../media/image8.svg"/></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1.png"/><Relationship Id="rId4" Type="http://schemas.openxmlformats.org/officeDocument/2006/relationships/image" Target="../media/image8.svg"/></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64.tiff"/><Relationship Id="rId5" Type="http://schemas.openxmlformats.org/officeDocument/2006/relationships/image" Target="../media/image63.tiff"/><Relationship Id="rId4" Type="http://schemas.openxmlformats.org/officeDocument/2006/relationships/image" Target="../media/image8.sv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66.tiff"/><Relationship Id="rId5" Type="http://schemas.openxmlformats.org/officeDocument/2006/relationships/image" Target="../media/image65.tiff"/><Relationship Id="rId4" Type="http://schemas.openxmlformats.org/officeDocument/2006/relationships/image" Target="../media/image8.sv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68.tiff"/><Relationship Id="rId5" Type="http://schemas.openxmlformats.org/officeDocument/2006/relationships/image" Target="../media/image67.tiff"/><Relationship Id="rId4" Type="http://schemas.openxmlformats.org/officeDocument/2006/relationships/image" Target="../media/image8.svg"/></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69.tiff"/><Relationship Id="rId4" Type="http://schemas.openxmlformats.org/officeDocument/2006/relationships/image" Target="../media/image8.svg"/></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72.sv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72.svg"/></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72.svg"/></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1.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hyperlink" Target="https://wehavefaces.net/graphql-shorthand-notation-cheatsheet-17cd715861b6" TargetMode="External"/><Relationship Id="rId4" Type="http://schemas.openxmlformats.org/officeDocument/2006/relationships/image" Target="../media/image72.svg"/></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73.tiff"/><Relationship Id="rId4" Type="http://schemas.openxmlformats.org/officeDocument/2006/relationships/image" Target="../media/image72.svg"/></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18DDB03-E206-A241-B4A7-5B8CB4D23439}"/>
              </a:ext>
            </a:extLst>
          </p:cNvPr>
          <p:cNvSpPr>
            <a:spLocks noGrp="1"/>
          </p:cNvSpPr>
          <p:nvPr>
            <p:ph type="body" sz="quarter" idx="13"/>
          </p:nvPr>
        </p:nvSpPr>
        <p:spPr>
          <a:xfrm>
            <a:off x="2444750" y="8566320"/>
            <a:ext cx="1872307" cy="1164421"/>
          </a:xfrm>
        </p:spPr>
        <p:txBody>
          <a:bodyPr/>
          <a:lstStyle/>
          <a:p>
            <a:r>
              <a:rPr kumimoji="1" lang="zh-CN" altLang="en-US" dirty="0">
                <a:latin typeface="Microsoft YaHei" panose="020B0503020204020204" pitchFamily="34" charset="-122"/>
                <a:ea typeface="Microsoft YaHei" panose="020B0503020204020204" pitchFamily="34" charset="-122"/>
              </a:rPr>
              <a:t>林溪</a:t>
            </a:r>
          </a:p>
        </p:txBody>
      </p:sp>
      <p:sp>
        <p:nvSpPr>
          <p:cNvPr id="4" name="文本占位符 3">
            <a:extLst>
              <a:ext uri="{FF2B5EF4-FFF2-40B4-BE49-F238E27FC236}">
                <a16:creationId xmlns:a16="http://schemas.microsoft.com/office/drawing/2014/main" id="{0FCE3FBE-875E-6A47-BB06-3EC82928AE16}"/>
              </a:ext>
            </a:extLst>
          </p:cNvPr>
          <p:cNvSpPr>
            <a:spLocks noGrp="1"/>
          </p:cNvSpPr>
          <p:nvPr>
            <p:ph type="body" sz="quarter" idx="15"/>
          </p:nvPr>
        </p:nvSpPr>
        <p:spPr>
          <a:xfrm>
            <a:off x="2444750" y="2635746"/>
            <a:ext cx="19180810" cy="4544834"/>
          </a:xfrm>
        </p:spPr>
        <p:txBody>
          <a:bodyPr/>
          <a:lstStyle/>
          <a:p>
            <a:r>
              <a:rPr kumimoji="1" lang="zh-CN" altLang="en-US" sz="9600" dirty="0">
                <a:latin typeface="Microsoft YaHei" panose="020B0503020204020204" pitchFamily="34" charset="-122"/>
                <a:ea typeface="Microsoft YaHei" panose="020B0503020204020204" pitchFamily="34" charset="-122"/>
              </a:rPr>
              <a:t>前端训练营</a:t>
            </a:r>
            <a:endParaRPr kumimoji="1" lang="en-US" altLang="zh-CN" sz="9600" dirty="0">
              <a:latin typeface="Microsoft YaHei" panose="020B0503020204020204" pitchFamily="34" charset="-122"/>
              <a:ea typeface="Microsoft YaHei" panose="020B0503020204020204" pitchFamily="34" charset="-122"/>
            </a:endParaRPr>
          </a:p>
          <a:p>
            <a:r>
              <a:rPr kumimoji="1" lang="zh-CN" altLang="en-US" sz="9600" dirty="0">
                <a:latin typeface="Microsoft YaHei" panose="020B0503020204020204" pitchFamily="34" charset="-122"/>
                <a:ea typeface="Microsoft YaHei" panose="020B0503020204020204" pitchFamily="34" charset="-122"/>
              </a:rPr>
              <a:t> </a:t>
            </a:r>
            <a:endParaRPr kumimoji="1" lang="en-US" altLang="zh-CN" sz="9600" dirty="0">
              <a:latin typeface="Microsoft YaHei" panose="020B0503020204020204" pitchFamily="34" charset="-122"/>
              <a:ea typeface="Microsoft YaHei" panose="020B0503020204020204" pitchFamily="34" charset="-122"/>
            </a:endParaRPr>
          </a:p>
          <a:p>
            <a:r>
              <a:rPr kumimoji="1" lang="zh-CN" altLang="en-US" sz="8000" dirty="0">
                <a:latin typeface="Microsoft YaHei" panose="020B0503020204020204" pitchFamily="34" charset="-122"/>
                <a:ea typeface="Microsoft YaHei" panose="020B0503020204020204" pitchFamily="34" charset="-122"/>
              </a:rPr>
              <a:t>模块三  </a:t>
            </a:r>
            <a:r>
              <a:rPr kumimoji="1" lang="en-US" altLang="zh-CN" sz="8000" dirty="0">
                <a:latin typeface="Microsoft YaHei" panose="020B0503020204020204" pitchFamily="34" charset="-122"/>
                <a:ea typeface="Microsoft YaHei" panose="020B0503020204020204" pitchFamily="34" charset="-122"/>
              </a:rPr>
              <a:t>Node.js</a:t>
            </a:r>
            <a:endParaRPr kumimoji="1" lang="zh-CN" altLang="en-US" sz="8000"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098EC030-21E9-0C42-811E-EBB49A2C07DB}"/>
              </a:ext>
            </a:extLst>
          </p:cNvPr>
          <p:cNvSpPr txBox="1"/>
          <p:nvPr/>
        </p:nvSpPr>
        <p:spPr>
          <a:xfrm>
            <a:off x="5458691" y="-85898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Tree>
    <p:extLst>
      <p:ext uri="{BB962C8B-B14F-4D97-AF65-F5344CB8AC3E}">
        <p14:creationId xmlns:p14="http://schemas.microsoft.com/office/powerpoint/2010/main" val="187811428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1" name="图片 10" descr="徽标&#10;&#10;描述已自动生成">
            <a:extLst>
              <a:ext uri="{FF2B5EF4-FFF2-40B4-BE49-F238E27FC236}">
                <a16:creationId xmlns:a16="http://schemas.microsoft.com/office/drawing/2014/main" id="{8A22A2F8-5FC3-1E41-B5FF-A934B06E5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179" y="481035"/>
            <a:ext cx="4829670" cy="1479086"/>
          </a:xfrm>
          <a:prstGeom prst="rect">
            <a:avLst/>
          </a:prstGeom>
        </p:spPr>
      </p:pic>
      <p:grpSp>
        <p:nvGrpSpPr>
          <p:cNvPr id="12" name="组合 11">
            <a:extLst>
              <a:ext uri="{FF2B5EF4-FFF2-40B4-BE49-F238E27FC236}">
                <a16:creationId xmlns:a16="http://schemas.microsoft.com/office/drawing/2014/main" id="{973753B0-2B96-F04B-9220-2CF0364A2647}"/>
              </a:ext>
            </a:extLst>
          </p:cNvPr>
          <p:cNvGrpSpPr/>
          <p:nvPr/>
        </p:nvGrpSpPr>
        <p:grpSpPr>
          <a:xfrm>
            <a:off x="8590773" y="5170631"/>
            <a:ext cx="7202453" cy="2754169"/>
            <a:chOff x="5394911" y="6811938"/>
            <a:chExt cx="7571260" cy="2946319"/>
          </a:xfrm>
        </p:grpSpPr>
        <p:grpSp>
          <p:nvGrpSpPr>
            <p:cNvPr id="13" name="组合 12">
              <a:extLst>
                <a:ext uri="{FF2B5EF4-FFF2-40B4-BE49-F238E27FC236}">
                  <a16:creationId xmlns:a16="http://schemas.microsoft.com/office/drawing/2014/main" id="{EFDF30A2-F197-DC4F-A65D-6C70E0DFDCDD}"/>
                </a:ext>
              </a:extLst>
            </p:cNvPr>
            <p:cNvGrpSpPr/>
            <p:nvPr/>
          </p:nvGrpSpPr>
          <p:grpSpPr>
            <a:xfrm>
              <a:off x="6619333" y="7411386"/>
              <a:ext cx="5557333" cy="1905000"/>
              <a:chOff x="5941940" y="7299941"/>
              <a:chExt cx="5557333" cy="1905000"/>
            </a:xfrm>
          </p:grpSpPr>
          <p:pic>
            <p:nvPicPr>
              <p:cNvPr id="16" name="图形 15">
                <a:extLst>
                  <a:ext uri="{FF2B5EF4-FFF2-40B4-BE49-F238E27FC236}">
                    <a16:creationId xmlns:a16="http://schemas.microsoft.com/office/drawing/2014/main" id="{9DC2DB5F-D1C2-8C41-83CE-A21EDC597A4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941940" y="7299941"/>
                <a:ext cx="1905000" cy="1905000"/>
              </a:xfrm>
              <a:prstGeom prst="rect">
                <a:avLst/>
              </a:prstGeom>
            </p:spPr>
          </p:pic>
          <p:sp>
            <p:nvSpPr>
              <p:cNvPr id="17" name="圆角矩形 16">
                <a:extLst>
                  <a:ext uri="{FF2B5EF4-FFF2-40B4-BE49-F238E27FC236}">
                    <a16:creationId xmlns:a16="http://schemas.microsoft.com/office/drawing/2014/main" id="{7C8749C6-1307-774B-9C2A-2E4D7CADF1FE}"/>
                  </a:ext>
                </a:extLst>
              </p:cNvPr>
              <p:cNvSpPr/>
              <p:nvPr/>
            </p:nvSpPr>
            <p:spPr>
              <a:xfrm>
                <a:off x="8301455" y="7511195"/>
                <a:ext cx="3197818" cy="1482491"/>
              </a:xfrm>
              <a:prstGeom prst="roundRect">
                <a:avLst>
                  <a:gd name="adj" fmla="val 92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8000" dirty="0">
                    <a:solidFill>
                      <a:schemeClr val="bg1"/>
                    </a:solidFill>
                  </a:rPr>
                  <a:t>练习</a:t>
                </a:r>
              </a:p>
            </p:txBody>
          </p:sp>
        </p:grpSp>
        <p:sp>
          <p:nvSpPr>
            <p:cNvPr id="15" name="梯形 14">
              <a:extLst>
                <a:ext uri="{FF2B5EF4-FFF2-40B4-BE49-F238E27FC236}">
                  <a16:creationId xmlns:a16="http://schemas.microsoft.com/office/drawing/2014/main" id="{C8DCF196-636C-B645-87BD-3B2E69C74C29}"/>
                </a:ext>
              </a:extLst>
            </p:cNvPr>
            <p:cNvSpPr/>
            <p:nvPr/>
          </p:nvSpPr>
          <p:spPr>
            <a:xfrm>
              <a:off x="5394911" y="6811938"/>
              <a:ext cx="7571260" cy="2946319"/>
            </a:xfrm>
            <a:prstGeom prst="trapezoid">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sp>
        <p:nvSpPr>
          <p:cNvPr id="18" name="文本框 17">
            <a:extLst>
              <a:ext uri="{FF2B5EF4-FFF2-40B4-BE49-F238E27FC236}">
                <a16:creationId xmlns:a16="http://schemas.microsoft.com/office/drawing/2014/main" id="{107BA000-91BC-8C4B-8A35-A7A1FBC898A1}"/>
              </a:ext>
            </a:extLst>
          </p:cNvPr>
          <p:cNvSpPr txBox="1"/>
          <p:nvPr/>
        </p:nvSpPr>
        <p:spPr>
          <a:xfrm>
            <a:off x="8757102" y="8987431"/>
            <a:ext cx="6879720"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en-US" altLang="zh-CN" sz="6000" b="0" dirty="0" err="1">
                <a:solidFill>
                  <a:schemeClr val="bg1"/>
                </a:solidFill>
                <a:latin typeface="Microsoft YaHei" panose="020B0503020204020204" pitchFamily="34" charset="-122"/>
                <a:ea typeface="Microsoft YaHei" panose="020B0503020204020204" pitchFamily="34" charset="-122"/>
              </a:rPr>
              <a:t>Fastify</a:t>
            </a:r>
            <a:r>
              <a:rPr kumimoji="1" lang="zh-CN" altLang="en-US" sz="6000" b="0" dirty="0">
                <a:solidFill>
                  <a:schemeClr val="bg1"/>
                </a:solidFill>
                <a:latin typeface="Microsoft YaHei" panose="020B0503020204020204" pitchFamily="34" charset="-122"/>
                <a:ea typeface="Microsoft YaHei" panose="020B0503020204020204" pitchFamily="34" charset="-122"/>
              </a:rPr>
              <a:t>练习</a:t>
            </a:r>
          </a:p>
        </p:txBody>
      </p:sp>
    </p:spTree>
    <p:extLst>
      <p:ext uri="{BB962C8B-B14F-4D97-AF65-F5344CB8AC3E}">
        <p14:creationId xmlns:p14="http://schemas.microsoft.com/office/powerpoint/2010/main" val="1067209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3" name="文本框 12">
            <a:extLst>
              <a:ext uri="{FF2B5EF4-FFF2-40B4-BE49-F238E27FC236}">
                <a16:creationId xmlns:a16="http://schemas.microsoft.com/office/drawing/2014/main" id="{4E4D6B3F-3250-4447-B10D-CA0FDCEFD58B}"/>
              </a:ext>
            </a:extLst>
          </p:cNvPr>
          <p:cNvSpPr txBox="1"/>
          <p:nvPr/>
        </p:nvSpPr>
        <p:spPr>
          <a:xfrm>
            <a:off x="2522176" y="6057808"/>
            <a:ext cx="8207432"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 sz="5000" b="0" dirty="0">
                <a:solidFill>
                  <a:schemeClr val="bg1"/>
                </a:solidFill>
                <a:latin typeface="Microsoft YaHei" panose="020B0503020204020204" pitchFamily="34" charset="-122"/>
                <a:ea typeface="Microsoft YaHei" panose="020B0503020204020204" pitchFamily="34" charset="-122"/>
              </a:rPr>
              <a:t>通过</a:t>
            </a:r>
            <a:r>
              <a:rPr kumimoji="1" lang="en-US" altLang="zh-CN" sz="5000" b="0" dirty="0">
                <a:solidFill>
                  <a:schemeClr val="bg1"/>
                </a:solidFill>
                <a:latin typeface="Microsoft YaHei" panose="020B0503020204020204" pitchFamily="34" charset="-122"/>
                <a:ea typeface="Microsoft YaHei" panose="020B0503020204020204" pitchFamily="34" charset="-122"/>
              </a:rPr>
              <a:t>schema</a:t>
            </a:r>
            <a:r>
              <a:rPr kumimoji="1" lang="zh-CN" altLang="en-US" sz="5000" b="0" dirty="0">
                <a:solidFill>
                  <a:schemeClr val="bg1"/>
                </a:solidFill>
                <a:latin typeface="Microsoft YaHei" panose="020B0503020204020204" pitchFamily="34" charset="-122"/>
                <a:ea typeface="Microsoft YaHei" panose="020B0503020204020204" pitchFamily="34" charset="-122"/>
              </a:rPr>
              <a:t>，加速系列化</a:t>
            </a:r>
          </a:p>
        </p:txBody>
      </p:sp>
      <p:sp>
        <p:nvSpPr>
          <p:cNvPr id="15" name="文本框 14">
            <a:extLst>
              <a:ext uri="{FF2B5EF4-FFF2-40B4-BE49-F238E27FC236}">
                <a16:creationId xmlns:a16="http://schemas.microsoft.com/office/drawing/2014/main" id="{A4A78FC5-C8F6-3449-99F1-931DD9739FEE}"/>
              </a:ext>
            </a:extLst>
          </p:cNvPr>
          <p:cNvSpPr txBox="1"/>
          <p:nvPr/>
        </p:nvSpPr>
        <p:spPr>
          <a:xfrm>
            <a:off x="14758835" y="6919582"/>
            <a:ext cx="8207432"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5000" b="0" dirty="0">
                <a:solidFill>
                  <a:schemeClr val="bg1"/>
                </a:solidFill>
                <a:latin typeface="Microsoft YaHei" panose="020B0503020204020204" pitchFamily="34" charset="-122"/>
                <a:ea typeface="Microsoft YaHei" panose="020B0503020204020204" pitchFamily="34" charset="-122"/>
              </a:rPr>
              <a:t>对象池，减少创建时间</a:t>
            </a:r>
          </a:p>
        </p:txBody>
      </p:sp>
      <p:sp>
        <p:nvSpPr>
          <p:cNvPr id="7" name="矩形 6">
            <a:extLst>
              <a:ext uri="{FF2B5EF4-FFF2-40B4-BE49-F238E27FC236}">
                <a16:creationId xmlns:a16="http://schemas.microsoft.com/office/drawing/2014/main" id="{267A24DF-983D-254D-A201-9F4D7E21140B}"/>
              </a:ext>
            </a:extLst>
          </p:cNvPr>
          <p:cNvSpPr/>
          <p:nvPr/>
        </p:nvSpPr>
        <p:spPr>
          <a:xfrm>
            <a:off x="2369159" y="6972208"/>
            <a:ext cx="9296136" cy="861774"/>
          </a:xfrm>
          <a:prstGeom prst="rect">
            <a:avLst/>
          </a:prstGeom>
        </p:spPr>
        <p:txBody>
          <a:bodyPr wrap="none">
            <a:spAutoFit/>
          </a:bodyPr>
          <a:lstStyle/>
          <a:p>
            <a:r>
              <a:rPr lang="en" altLang="zh-CN" sz="5000" b="0" dirty="0">
                <a:solidFill>
                  <a:schemeClr val="bg1"/>
                </a:solidFill>
                <a:latin typeface="Microsoft YaHei" panose="020B0503020204020204" pitchFamily="34" charset="-122"/>
                <a:ea typeface="Microsoft YaHei" panose="020B0503020204020204" pitchFamily="34" charset="-122"/>
              </a:rPr>
              <a:t>2x faster than </a:t>
            </a:r>
            <a:r>
              <a:rPr lang="en" altLang="zh-CN" sz="5000" b="0" dirty="0" err="1">
                <a:solidFill>
                  <a:schemeClr val="bg1"/>
                </a:solidFill>
                <a:latin typeface="Microsoft YaHei" panose="020B0503020204020204" pitchFamily="34" charset="-122"/>
                <a:ea typeface="Microsoft YaHei" panose="020B0503020204020204" pitchFamily="34" charset="-122"/>
              </a:rPr>
              <a:t>JSON.stringify</a:t>
            </a:r>
            <a:r>
              <a:rPr lang="en" altLang="zh-CN" sz="5000" b="0" dirty="0">
                <a:solidFill>
                  <a:schemeClr val="bg1"/>
                </a:solidFill>
                <a:latin typeface="Microsoft YaHei" panose="020B0503020204020204" pitchFamily="34" charset="-122"/>
                <a:ea typeface="Microsoft YaHei" panose="020B0503020204020204" pitchFamily="34" charset="-122"/>
              </a:rPr>
              <a:t>()</a:t>
            </a:r>
            <a:endParaRPr lang="zh-CN" altLang="en-US" sz="5000" b="0" dirty="0">
              <a:solidFill>
                <a:schemeClr val="bg1"/>
              </a:solidFill>
              <a:latin typeface="Microsoft YaHei" panose="020B0503020204020204" pitchFamily="34" charset="-122"/>
              <a:ea typeface="Microsoft YaHei" panose="020B0503020204020204" pitchFamily="34" charset="-122"/>
            </a:endParaRPr>
          </a:p>
        </p:txBody>
      </p:sp>
      <p:pic>
        <p:nvPicPr>
          <p:cNvPr id="16" name="图片 15" descr="徽标&#10;&#10;描述已自动生成">
            <a:extLst>
              <a:ext uri="{FF2B5EF4-FFF2-40B4-BE49-F238E27FC236}">
                <a16:creationId xmlns:a16="http://schemas.microsoft.com/office/drawing/2014/main" id="{787A97E5-08C9-C241-A51B-200813ECA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179" y="481035"/>
            <a:ext cx="4829670" cy="1479086"/>
          </a:xfrm>
          <a:prstGeom prst="rect">
            <a:avLst/>
          </a:prstGeom>
        </p:spPr>
      </p:pic>
      <p:sp>
        <p:nvSpPr>
          <p:cNvPr id="17" name="圆角矩形 16">
            <a:extLst>
              <a:ext uri="{FF2B5EF4-FFF2-40B4-BE49-F238E27FC236}">
                <a16:creationId xmlns:a16="http://schemas.microsoft.com/office/drawing/2014/main" id="{760CA0E7-F644-684F-AE56-0AD94634D240}"/>
              </a:ext>
            </a:extLst>
          </p:cNvPr>
          <p:cNvSpPr/>
          <p:nvPr/>
        </p:nvSpPr>
        <p:spPr>
          <a:xfrm>
            <a:off x="2426286" y="4163103"/>
            <a:ext cx="7505114" cy="1355107"/>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 altLang="zh-CN" sz="5000" b="0" dirty="0">
                <a:solidFill>
                  <a:schemeClr val="bg1"/>
                </a:solidFill>
                <a:latin typeface="Microsoft YaHei" panose="020B0503020204020204" pitchFamily="34" charset="-122"/>
                <a:ea typeface="Microsoft YaHei" panose="020B0503020204020204" pitchFamily="34" charset="-122"/>
              </a:rPr>
              <a:t>fast-json-</a:t>
            </a:r>
            <a:r>
              <a:rPr kumimoji="1" lang="en" altLang="zh-CN" sz="5000" b="0" dirty="0" err="1">
                <a:solidFill>
                  <a:schemeClr val="bg1"/>
                </a:solidFill>
                <a:latin typeface="Microsoft YaHei" panose="020B0503020204020204" pitchFamily="34" charset="-122"/>
                <a:ea typeface="Microsoft YaHei" panose="020B0503020204020204" pitchFamily="34" charset="-122"/>
              </a:rPr>
              <a:t>stringify</a:t>
            </a:r>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18" name="圆角矩形 17">
            <a:extLst>
              <a:ext uri="{FF2B5EF4-FFF2-40B4-BE49-F238E27FC236}">
                <a16:creationId xmlns:a16="http://schemas.microsoft.com/office/drawing/2014/main" id="{5C4D76CF-6E3D-4A43-9B2E-5CD9AB437255}"/>
              </a:ext>
            </a:extLst>
          </p:cNvPr>
          <p:cNvSpPr/>
          <p:nvPr/>
        </p:nvSpPr>
        <p:spPr>
          <a:xfrm>
            <a:off x="14557485" y="4163102"/>
            <a:ext cx="7505114" cy="1355107"/>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 sz="5000" b="0" dirty="0">
                <a:solidFill>
                  <a:schemeClr val="bg1"/>
                </a:solidFill>
                <a:latin typeface="Microsoft YaHei" panose="020B0503020204020204" pitchFamily="34" charset="-122"/>
                <a:ea typeface="Microsoft YaHei" panose="020B0503020204020204" pitchFamily="34" charset="-122"/>
              </a:rPr>
              <a:t>对象</a:t>
            </a:r>
            <a:r>
              <a:rPr kumimoji="1" lang="zh-CN" altLang="en-US" sz="5000" b="0" dirty="0">
                <a:solidFill>
                  <a:schemeClr val="bg1"/>
                </a:solidFill>
                <a:latin typeface="Microsoft YaHei" panose="020B0503020204020204" pitchFamily="34" charset="-122"/>
                <a:ea typeface="Microsoft YaHei" panose="020B0503020204020204" pitchFamily="34" charset="-122"/>
              </a:rPr>
              <a:t>复用</a:t>
            </a:r>
          </a:p>
        </p:txBody>
      </p:sp>
      <p:sp>
        <p:nvSpPr>
          <p:cNvPr id="19" name="圆角矩形 18">
            <a:extLst>
              <a:ext uri="{FF2B5EF4-FFF2-40B4-BE49-F238E27FC236}">
                <a16:creationId xmlns:a16="http://schemas.microsoft.com/office/drawing/2014/main" id="{0668C07E-3863-FE47-BC67-65DCCB5E0DD7}"/>
              </a:ext>
            </a:extLst>
          </p:cNvPr>
          <p:cNvSpPr/>
          <p:nvPr/>
        </p:nvSpPr>
        <p:spPr>
          <a:xfrm>
            <a:off x="7922807" y="543024"/>
            <a:ext cx="8538386"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6000" b="0" dirty="0" err="1">
                <a:solidFill>
                  <a:schemeClr val="bg1"/>
                </a:solidFill>
                <a:latin typeface="Microsoft YaHei" panose="020B0503020204020204" pitchFamily="34" charset="-122"/>
                <a:ea typeface="Microsoft YaHei" panose="020B0503020204020204" pitchFamily="34" charset="-122"/>
                <a:sym typeface="Helvetica Neue Medium"/>
              </a:rPr>
              <a:t>Fastify</a:t>
            </a:r>
            <a:r>
              <a:rPr lang="zh-CN" altLang="en-US" sz="6000" b="0" dirty="0">
                <a:solidFill>
                  <a:schemeClr val="bg1"/>
                </a:solidFill>
                <a:latin typeface="Microsoft YaHei" panose="020B0503020204020204" pitchFamily="34" charset="-122"/>
                <a:ea typeface="Microsoft YaHei" panose="020B0503020204020204" pitchFamily="34" charset="-122"/>
                <a:sym typeface="Helvetica Neue Medium"/>
              </a:rPr>
              <a:t>为什么快？</a:t>
            </a:r>
          </a:p>
        </p:txBody>
      </p:sp>
      <p:grpSp>
        <p:nvGrpSpPr>
          <p:cNvPr id="20" name="组合 19">
            <a:extLst>
              <a:ext uri="{FF2B5EF4-FFF2-40B4-BE49-F238E27FC236}">
                <a16:creationId xmlns:a16="http://schemas.microsoft.com/office/drawing/2014/main" id="{47AFACAF-03F6-C444-9B33-E48EC2327FFB}"/>
              </a:ext>
            </a:extLst>
          </p:cNvPr>
          <p:cNvGrpSpPr/>
          <p:nvPr/>
        </p:nvGrpSpPr>
        <p:grpSpPr>
          <a:xfrm>
            <a:off x="8590773" y="9754800"/>
            <a:ext cx="7202453" cy="2754169"/>
            <a:chOff x="5394911" y="6811938"/>
            <a:chExt cx="7571260" cy="2946319"/>
          </a:xfrm>
        </p:grpSpPr>
        <p:grpSp>
          <p:nvGrpSpPr>
            <p:cNvPr id="22" name="组合 21">
              <a:extLst>
                <a:ext uri="{FF2B5EF4-FFF2-40B4-BE49-F238E27FC236}">
                  <a16:creationId xmlns:a16="http://schemas.microsoft.com/office/drawing/2014/main" id="{8E7AC5C2-2A17-E24E-B88E-96BF557E8327}"/>
                </a:ext>
              </a:extLst>
            </p:cNvPr>
            <p:cNvGrpSpPr/>
            <p:nvPr/>
          </p:nvGrpSpPr>
          <p:grpSpPr>
            <a:xfrm>
              <a:off x="6619333" y="7411386"/>
              <a:ext cx="5557333" cy="1905000"/>
              <a:chOff x="5941940" y="7299941"/>
              <a:chExt cx="5557333" cy="1905000"/>
            </a:xfrm>
          </p:grpSpPr>
          <p:pic>
            <p:nvPicPr>
              <p:cNvPr id="24" name="图形 23">
                <a:extLst>
                  <a:ext uri="{FF2B5EF4-FFF2-40B4-BE49-F238E27FC236}">
                    <a16:creationId xmlns:a16="http://schemas.microsoft.com/office/drawing/2014/main" id="{61F6240D-A8F8-8448-94F8-501F87995882}"/>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941940" y="7299941"/>
                <a:ext cx="1905000" cy="1905000"/>
              </a:xfrm>
              <a:prstGeom prst="rect">
                <a:avLst/>
              </a:prstGeom>
            </p:spPr>
          </p:pic>
          <p:sp>
            <p:nvSpPr>
              <p:cNvPr id="25" name="圆角矩形 24">
                <a:extLst>
                  <a:ext uri="{FF2B5EF4-FFF2-40B4-BE49-F238E27FC236}">
                    <a16:creationId xmlns:a16="http://schemas.microsoft.com/office/drawing/2014/main" id="{5F954191-075D-EF47-83F3-28DE71BFB96D}"/>
                  </a:ext>
                </a:extLst>
              </p:cNvPr>
              <p:cNvSpPr/>
              <p:nvPr/>
            </p:nvSpPr>
            <p:spPr>
              <a:xfrm>
                <a:off x="8301455" y="7511195"/>
                <a:ext cx="3197818" cy="1482491"/>
              </a:xfrm>
              <a:prstGeom prst="roundRect">
                <a:avLst>
                  <a:gd name="adj" fmla="val 92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8000" dirty="0">
                    <a:solidFill>
                      <a:schemeClr val="bg1"/>
                    </a:solidFill>
                  </a:rPr>
                  <a:t>练习</a:t>
                </a:r>
              </a:p>
            </p:txBody>
          </p:sp>
        </p:grpSp>
        <p:sp>
          <p:nvSpPr>
            <p:cNvPr id="23" name="梯形 22">
              <a:extLst>
                <a:ext uri="{FF2B5EF4-FFF2-40B4-BE49-F238E27FC236}">
                  <a16:creationId xmlns:a16="http://schemas.microsoft.com/office/drawing/2014/main" id="{62FF7885-7799-984E-9C08-3F50EACC9AC7}"/>
                </a:ext>
              </a:extLst>
            </p:cNvPr>
            <p:cNvSpPr/>
            <p:nvPr/>
          </p:nvSpPr>
          <p:spPr>
            <a:xfrm>
              <a:off x="5394911" y="6811938"/>
              <a:ext cx="7571260" cy="2946319"/>
            </a:xfrm>
            <a:prstGeom prst="trapezoid">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spTree>
    <p:extLst>
      <p:ext uri="{BB962C8B-B14F-4D97-AF65-F5344CB8AC3E}">
        <p14:creationId xmlns:p14="http://schemas.microsoft.com/office/powerpoint/2010/main" val="3988318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6" name="圆角矩形 5">
            <a:extLst>
              <a:ext uri="{FF2B5EF4-FFF2-40B4-BE49-F238E27FC236}">
                <a16:creationId xmlns:a16="http://schemas.microsoft.com/office/drawing/2014/main" id="{CDC18EFE-7B3A-1748-84BF-C58637A46614}"/>
              </a:ext>
            </a:extLst>
          </p:cNvPr>
          <p:cNvSpPr/>
          <p:nvPr/>
        </p:nvSpPr>
        <p:spPr>
          <a:xfrm>
            <a:off x="7536791" y="5440176"/>
            <a:ext cx="8573738" cy="2370000"/>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 altLang="zh-CN" sz="8000" b="0" dirty="0" err="1">
                <a:solidFill>
                  <a:schemeClr val="bg1"/>
                </a:solidFill>
                <a:latin typeface="Microsoft YaHei" panose="020B0503020204020204" pitchFamily="34" charset="-122"/>
                <a:ea typeface="Microsoft YaHei" panose="020B0503020204020204" pitchFamily="34" charset="-122"/>
              </a:rPr>
              <a:t>JsonSchema</a:t>
            </a:r>
            <a:endParaRPr kumimoji="1" lang="zh-CN" altLang="en-US" sz="8000" b="0" dirty="0">
              <a:solidFill>
                <a:schemeClr val="bg1"/>
              </a:solidFill>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D319104A-E0EE-2E4F-9D3F-F57F6FF8D289}"/>
              </a:ext>
            </a:extLst>
          </p:cNvPr>
          <p:cNvSpPr txBox="1"/>
          <p:nvPr/>
        </p:nvSpPr>
        <p:spPr>
          <a:xfrm>
            <a:off x="1910014" y="4991425"/>
            <a:ext cx="6879720"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33763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5" name="图片 4">
            <a:extLst>
              <a:ext uri="{FF2B5EF4-FFF2-40B4-BE49-F238E27FC236}">
                <a16:creationId xmlns:a16="http://schemas.microsoft.com/office/drawing/2014/main" id="{4DE9DD86-49BB-9F41-A916-53E715D20E6E}"/>
              </a:ext>
            </a:extLst>
          </p:cNvPr>
          <p:cNvPicPr>
            <a:picLocks noChangeAspect="1"/>
          </p:cNvPicPr>
          <p:nvPr/>
        </p:nvPicPr>
        <p:blipFill>
          <a:blip r:embed="rId3"/>
          <a:stretch>
            <a:fillRect/>
          </a:stretch>
        </p:blipFill>
        <p:spPr>
          <a:xfrm>
            <a:off x="8023812" y="673770"/>
            <a:ext cx="11017557" cy="4883365"/>
          </a:xfrm>
          <a:prstGeom prst="rect">
            <a:avLst/>
          </a:prstGeom>
        </p:spPr>
      </p:pic>
      <p:pic>
        <p:nvPicPr>
          <p:cNvPr id="7" name="图片 6">
            <a:extLst>
              <a:ext uri="{FF2B5EF4-FFF2-40B4-BE49-F238E27FC236}">
                <a16:creationId xmlns:a16="http://schemas.microsoft.com/office/drawing/2014/main" id="{4B1C1550-BD4B-8E43-89F2-92DCE69F7172}"/>
              </a:ext>
            </a:extLst>
          </p:cNvPr>
          <p:cNvPicPr>
            <a:picLocks noChangeAspect="1"/>
          </p:cNvPicPr>
          <p:nvPr/>
        </p:nvPicPr>
        <p:blipFill>
          <a:blip r:embed="rId4"/>
          <a:stretch>
            <a:fillRect/>
          </a:stretch>
        </p:blipFill>
        <p:spPr>
          <a:xfrm>
            <a:off x="8023813" y="5751234"/>
            <a:ext cx="11017557" cy="7677226"/>
          </a:xfrm>
          <a:prstGeom prst="rect">
            <a:avLst/>
          </a:prstGeom>
        </p:spPr>
      </p:pic>
      <p:sp>
        <p:nvSpPr>
          <p:cNvPr id="15" name="圆角矩形 14">
            <a:extLst>
              <a:ext uri="{FF2B5EF4-FFF2-40B4-BE49-F238E27FC236}">
                <a16:creationId xmlns:a16="http://schemas.microsoft.com/office/drawing/2014/main" id="{80D2F355-FF1E-684E-ADDE-01BC6FAB67E7}"/>
              </a:ext>
            </a:extLst>
          </p:cNvPr>
          <p:cNvSpPr/>
          <p:nvPr/>
        </p:nvSpPr>
        <p:spPr>
          <a:xfrm>
            <a:off x="1547601" y="3115452"/>
            <a:ext cx="4669838" cy="1511539"/>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5000" b="0" dirty="0">
                <a:solidFill>
                  <a:schemeClr val="bg1"/>
                </a:solidFill>
                <a:latin typeface="Microsoft YaHei" panose="020B0503020204020204" pitchFamily="34" charset="-122"/>
                <a:ea typeface="Microsoft YaHei" panose="020B0503020204020204" pitchFamily="34" charset="-122"/>
              </a:rPr>
              <a:t>Performance</a:t>
            </a:r>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17" name="圆角矩形 16">
            <a:extLst>
              <a:ext uri="{FF2B5EF4-FFF2-40B4-BE49-F238E27FC236}">
                <a16:creationId xmlns:a16="http://schemas.microsoft.com/office/drawing/2014/main" id="{B6405B03-BC1C-D549-84A6-3A06C3B90564}"/>
              </a:ext>
            </a:extLst>
          </p:cNvPr>
          <p:cNvSpPr/>
          <p:nvPr/>
        </p:nvSpPr>
        <p:spPr>
          <a:xfrm>
            <a:off x="1547601" y="7789051"/>
            <a:ext cx="4669838" cy="1511539"/>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5000" b="0" dirty="0">
                <a:solidFill>
                  <a:schemeClr val="bg1"/>
                </a:solidFill>
                <a:latin typeface="Microsoft YaHei" panose="020B0503020204020204" pitchFamily="34" charset="-122"/>
                <a:ea typeface="Microsoft YaHei" panose="020B0503020204020204" pitchFamily="34" charset="-122"/>
              </a:rPr>
              <a:t>Test failure</a:t>
            </a:r>
          </a:p>
        </p:txBody>
      </p:sp>
      <p:pic>
        <p:nvPicPr>
          <p:cNvPr id="18" name="图形 17">
            <a:extLst>
              <a:ext uri="{FF2B5EF4-FFF2-40B4-BE49-F238E27FC236}">
                <a16:creationId xmlns:a16="http://schemas.microsoft.com/office/drawing/2014/main" id="{7B5A209F-FE13-A14D-9FFC-0B273A55EDB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672792" y="483278"/>
            <a:ext cx="2807008" cy="1766479"/>
          </a:xfrm>
          <a:prstGeom prst="rect">
            <a:avLst/>
          </a:prstGeom>
        </p:spPr>
      </p:pic>
    </p:spTree>
    <p:extLst>
      <p:ext uri="{BB962C8B-B14F-4D97-AF65-F5344CB8AC3E}">
        <p14:creationId xmlns:p14="http://schemas.microsoft.com/office/powerpoint/2010/main" val="2131480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6" name="文本框 15">
            <a:extLst>
              <a:ext uri="{FF2B5EF4-FFF2-40B4-BE49-F238E27FC236}">
                <a16:creationId xmlns:a16="http://schemas.microsoft.com/office/drawing/2014/main" id="{D319104A-E0EE-2E4F-9D3F-F57F6FF8D289}"/>
              </a:ext>
            </a:extLst>
          </p:cNvPr>
          <p:cNvSpPr txBox="1"/>
          <p:nvPr/>
        </p:nvSpPr>
        <p:spPr>
          <a:xfrm>
            <a:off x="1910014" y="4991425"/>
            <a:ext cx="6879720"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pic>
        <p:nvPicPr>
          <p:cNvPr id="19" name="图形 18">
            <a:extLst>
              <a:ext uri="{FF2B5EF4-FFF2-40B4-BE49-F238E27FC236}">
                <a16:creationId xmlns:a16="http://schemas.microsoft.com/office/drawing/2014/main" id="{4D48021C-DD12-F544-959E-04F8F79C2CB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483278"/>
            <a:ext cx="2807008" cy="1766479"/>
          </a:xfrm>
          <a:prstGeom prst="rect">
            <a:avLst/>
          </a:prstGeom>
        </p:spPr>
      </p:pic>
      <p:grpSp>
        <p:nvGrpSpPr>
          <p:cNvPr id="20" name="组合 19">
            <a:extLst>
              <a:ext uri="{FF2B5EF4-FFF2-40B4-BE49-F238E27FC236}">
                <a16:creationId xmlns:a16="http://schemas.microsoft.com/office/drawing/2014/main" id="{B8DA7C89-0E1A-904B-A52F-E867B86FFFB7}"/>
              </a:ext>
            </a:extLst>
          </p:cNvPr>
          <p:cNvGrpSpPr/>
          <p:nvPr/>
        </p:nvGrpSpPr>
        <p:grpSpPr>
          <a:xfrm>
            <a:off x="8590773" y="5170631"/>
            <a:ext cx="7202453" cy="2754169"/>
            <a:chOff x="5394911" y="6811938"/>
            <a:chExt cx="7571260" cy="2946319"/>
          </a:xfrm>
        </p:grpSpPr>
        <p:grpSp>
          <p:nvGrpSpPr>
            <p:cNvPr id="21" name="组合 20">
              <a:extLst>
                <a:ext uri="{FF2B5EF4-FFF2-40B4-BE49-F238E27FC236}">
                  <a16:creationId xmlns:a16="http://schemas.microsoft.com/office/drawing/2014/main" id="{D3F63828-7DC7-8745-87FB-60E91EAFD31C}"/>
                </a:ext>
              </a:extLst>
            </p:cNvPr>
            <p:cNvGrpSpPr/>
            <p:nvPr/>
          </p:nvGrpSpPr>
          <p:grpSpPr>
            <a:xfrm>
              <a:off x="6619333" y="7411386"/>
              <a:ext cx="5557333" cy="1905000"/>
              <a:chOff x="5941940" y="7299941"/>
              <a:chExt cx="5557333" cy="1905000"/>
            </a:xfrm>
          </p:grpSpPr>
          <p:pic>
            <p:nvPicPr>
              <p:cNvPr id="23" name="图形 22">
                <a:extLst>
                  <a:ext uri="{FF2B5EF4-FFF2-40B4-BE49-F238E27FC236}">
                    <a16:creationId xmlns:a16="http://schemas.microsoft.com/office/drawing/2014/main" id="{5D0422E4-DD15-1044-8B17-74CEF848A647}"/>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941940" y="7299941"/>
                <a:ext cx="1905000" cy="1905000"/>
              </a:xfrm>
              <a:prstGeom prst="rect">
                <a:avLst/>
              </a:prstGeom>
            </p:spPr>
          </p:pic>
          <p:sp>
            <p:nvSpPr>
              <p:cNvPr id="24" name="圆角矩形 23">
                <a:extLst>
                  <a:ext uri="{FF2B5EF4-FFF2-40B4-BE49-F238E27FC236}">
                    <a16:creationId xmlns:a16="http://schemas.microsoft.com/office/drawing/2014/main" id="{9A3FA395-D6C9-1E4A-96C7-AAEE3B6B8CB0}"/>
                  </a:ext>
                </a:extLst>
              </p:cNvPr>
              <p:cNvSpPr/>
              <p:nvPr/>
            </p:nvSpPr>
            <p:spPr>
              <a:xfrm>
                <a:off x="8301455" y="7511195"/>
                <a:ext cx="3197818" cy="1482491"/>
              </a:xfrm>
              <a:prstGeom prst="roundRect">
                <a:avLst>
                  <a:gd name="adj" fmla="val 92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8000" dirty="0">
                    <a:solidFill>
                      <a:schemeClr val="bg1"/>
                    </a:solidFill>
                  </a:rPr>
                  <a:t>练习</a:t>
                </a:r>
              </a:p>
            </p:txBody>
          </p:sp>
        </p:grpSp>
        <p:sp>
          <p:nvSpPr>
            <p:cNvPr id="22" name="梯形 21">
              <a:extLst>
                <a:ext uri="{FF2B5EF4-FFF2-40B4-BE49-F238E27FC236}">
                  <a16:creationId xmlns:a16="http://schemas.microsoft.com/office/drawing/2014/main" id="{02158E87-0A1C-D84E-AE9F-2E461C201E5B}"/>
                </a:ext>
              </a:extLst>
            </p:cNvPr>
            <p:cNvSpPr/>
            <p:nvPr/>
          </p:nvSpPr>
          <p:spPr>
            <a:xfrm>
              <a:off x="5394911" y="6811938"/>
              <a:ext cx="7571260" cy="2946319"/>
            </a:xfrm>
            <a:prstGeom prst="trapezoid">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sp>
        <p:nvSpPr>
          <p:cNvPr id="25" name="文本框 24">
            <a:extLst>
              <a:ext uri="{FF2B5EF4-FFF2-40B4-BE49-F238E27FC236}">
                <a16:creationId xmlns:a16="http://schemas.microsoft.com/office/drawing/2014/main" id="{2CF8FC86-C56B-3D48-B7D7-E1423CB3A1FA}"/>
              </a:ext>
            </a:extLst>
          </p:cNvPr>
          <p:cNvSpPr txBox="1"/>
          <p:nvPr/>
        </p:nvSpPr>
        <p:spPr>
          <a:xfrm>
            <a:off x="5349874" y="8308330"/>
            <a:ext cx="14251258" cy="2754168"/>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en-US" altLang="zh-CN" sz="6000" b="0" dirty="0" err="1">
                <a:solidFill>
                  <a:schemeClr val="bg1"/>
                </a:solidFill>
                <a:latin typeface="Microsoft YaHei" panose="020B0503020204020204" pitchFamily="34" charset="-122"/>
                <a:ea typeface="Microsoft YaHei" panose="020B0503020204020204" pitchFamily="34" charset="-122"/>
              </a:rPr>
              <a:t>JSONSchema</a:t>
            </a:r>
            <a:r>
              <a:rPr kumimoji="1" lang="en-US" altLang="zh-CN" sz="6000" b="0" dirty="0">
                <a:solidFill>
                  <a:schemeClr val="bg1"/>
                </a:solidFill>
                <a:latin typeface="Microsoft YaHei" panose="020B0503020204020204" pitchFamily="34" charset="-122"/>
                <a:ea typeface="Microsoft YaHei" panose="020B0503020204020204" pitchFamily="34" charset="-122"/>
              </a:rPr>
              <a:t> </a:t>
            </a:r>
            <a:r>
              <a:rPr kumimoji="1" lang="zh-CN" altLang="en-US" sz="6000" b="0" dirty="0">
                <a:solidFill>
                  <a:schemeClr val="bg1"/>
                </a:solidFill>
                <a:latin typeface="Microsoft YaHei" panose="020B0503020204020204" pitchFamily="34" charset="-122"/>
                <a:ea typeface="Microsoft YaHei" panose="020B0503020204020204" pitchFamily="34" charset="-122"/>
              </a:rPr>
              <a:t>验证 </a:t>
            </a:r>
            <a:r>
              <a:rPr kumimoji="1" lang="en-US" altLang="zh-CN" sz="6000" b="0" dirty="0">
                <a:solidFill>
                  <a:schemeClr val="bg1"/>
                </a:solidFill>
                <a:latin typeface="Microsoft YaHei" panose="020B0503020204020204" pitchFamily="34" charset="-122"/>
                <a:ea typeface="Microsoft YaHei" panose="020B0503020204020204" pitchFamily="34" charset="-122"/>
              </a:rPr>
              <a:t>&amp;</a:t>
            </a:r>
            <a:r>
              <a:rPr kumimoji="1" lang="zh-CN" altLang="en-US" sz="6000" b="0" dirty="0">
                <a:solidFill>
                  <a:schemeClr val="bg1"/>
                </a:solidFill>
                <a:latin typeface="Microsoft YaHei" panose="020B0503020204020204" pitchFamily="34" charset="-122"/>
                <a:ea typeface="Microsoft YaHei" panose="020B0503020204020204" pitchFamily="34" charset="-122"/>
              </a:rPr>
              <a:t> 系列化</a:t>
            </a:r>
          </a:p>
        </p:txBody>
      </p:sp>
    </p:spTree>
    <p:extLst>
      <p:ext uri="{BB962C8B-B14F-4D97-AF65-F5344CB8AC3E}">
        <p14:creationId xmlns:p14="http://schemas.microsoft.com/office/powerpoint/2010/main" val="2123006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pic>
        <p:nvPicPr>
          <p:cNvPr id="8" name="图形 7">
            <a:extLst>
              <a:ext uri="{FF2B5EF4-FFF2-40B4-BE49-F238E27FC236}">
                <a16:creationId xmlns:a16="http://schemas.microsoft.com/office/drawing/2014/main" id="{9739F39A-0476-7548-A126-DA12B032E1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5607473" y="3651250"/>
            <a:ext cx="13169053" cy="6413500"/>
          </a:xfrm>
          <a:prstGeom prst="rect">
            <a:avLst/>
          </a:prstGeom>
        </p:spPr>
      </p:pic>
    </p:spTree>
    <p:extLst>
      <p:ext uri="{BB962C8B-B14F-4D97-AF65-F5344CB8AC3E}">
        <p14:creationId xmlns:p14="http://schemas.microsoft.com/office/powerpoint/2010/main" val="3072673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9" name="图形 8">
            <a:extLst>
              <a:ext uri="{FF2B5EF4-FFF2-40B4-BE49-F238E27FC236}">
                <a16:creationId xmlns:a16="http://schemas.microsoft.com/office/drawing/2014/main" id="{04601891-08D2-1840-AA29-C7C00E0A249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457265"/>
            <a:ext cx="3807156" cy="1854135"/>
          </a:xfrm>
          <a:prstGeom prst="rect">
            <a:avLst/>
          </a:prstGeom>
        </p:spPr>
      </p:pic>
      <p:sp>
        <p:nvSpPr>
          <p:cNvPr id="29" name="文本框 28">
            <a:extLst>
              <a:ext uri="{FF2B5EF4-FFF2-40B4-BE49-F238E27FC236}">
                <a16:creationId xmlns:a16="http://schemas.microsoft.com/office/drawing/2014/main" id="{663F278E-D736-9E4B-91FF-7423D08BB7E2}"/>
              </a:ext>
            </a:extLst>
          </p:cNvPr>
          <p:cNvSpPr txBox="1"/>
          <p:nvPr/>
        </p:nvSpPr>
        <p:spPr>
          <a:xfrm>
            <a:off x="8223096" y="5413619"/>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5000" b="0" dirty="0">
                <a:solidFill>
                  <a:schemeClr val="bg1"/>
                </a:solidFill>
                <a:latin typeface="Microsoft YaHei" panose="020B0503020204020204" pitchFamily="34" charset="-122"/>
                <a:ea typeface="Microsoft YaHei" panose="020B0503020204020204" pitchFamily="34" charset="-122"/>
              </a:rPr>
              <a:t>完美支持 </a:t>
            </a:r>
            <a:r>
              <a:rPr kumimoji="1" lang="en-US" altLang="zh-CN" sz="5000" b="0" dirty="0">
                <a:solidFill>
                  <a:schemeClr val="bg1"/>
                </a:solidFill>
                <a:latin typeface="Microsoft YaHei" panose="020B0503020204020204" pitchFamily="34" charset="-122"/>
                <a:ea typeface="Microsoft YaHei" panose="020B0503020204020204" pitchFamily="34" charset="-122"/>
              </a:rPr>
              <a:t>Typescript</a:t>
            </a:r>
          </a:p>
        </p:txBody>
      </p:sp>
      <p:sp>
        <p:nvSpPr>
          <p:cNvPr id="30" name="文本框 29">
            <a:extLst>
              <a:ext uri="{FF2B5EF4-FFF2-40B4-BE49-F238E27FC236}">
                <a16:creationId xmlns:a16="http://schemas.microsoft.com/office/drawing/2014/main" id="{AE052F46-5AD7-B749-B780-A15DB98E37F8}"/>
              </a:ext>
            </a:extLst>
          </p:cNvPr>
          <p:cNvSpPr txBox="1"/>
          <p:nvPr/>
        </p:nvSpPr>
        <p:spPr>
          <a:xfrm>
            <a:off x="8223096" y="6709019"/>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5000" b="0" dirty="0">
                <a:solidFill>
                  <a:schemeClr val="bg1"/>
                </a:solidFill>
                <a:latin typeface="Microsoft YaHei" panose="020B0503020204020204" pitchFamily="34" charset="-122"/>
                <a:ea typeface="Microsoft YaHei" panose="020B0503020204020204" pitchFamily="34" charset="-122"/>
              </a:rPr>
              <a:t>面向 </a:t>
            </a:r>
            <a:r>
              <a:rPr kumimoji="1" lang="en" altLang="zh-CN" sz="5000" b="0" dirty="0">
                <a:solidFill>
                  <a:schemeClr val="bg1"/>
                </a:solidFill>
                <a:latin typeface="Microsoft YaHei" panose="020B0503020204020204" pitchFamily="34" charset="-122"/>
                <a:ea typeface="Microsoft YaHei" panose="020B0503020204020204" pitchFamily="34" charset="-122"/>
              </a:rPr>
              <a:t>AOP </a:t>
            </a:r>
            <a:r>
              <a:rPr kumimoji="1" lang="zh-CN" altLang="en-US" sz="5000" b="0" dirty="0">
                <a:solidFill>
                  <a:schemeClr val="bg1"/>
                </a:solidFill>
                <a:latin typeface="Microsoft YaHei" panose="020B0503020204020204" pitchFamily="34" charset="-122"/>
                <a:ea typeface="Microsoft YaHei" panose="020B0503020204020204" pitchFamily="34" charset="-122"/>
              </a:rPr>
              <a:t>编程</a:t>
            </a:r>
          </a:p>
        </p:txBody>
      </p:sp>
      <p:sp>
        <p:nvSpPr>
          <p:cNvPr id="31" name="文本框 30">
            <a:extLst>
              <a:ext uri="{FF2B5EF4-FFF2-40B4-BE49-F238E27FC236}">
                <a16:creationId xmlns:a16="http://schemas.microsoft.com/office/drawing/2014/main" id="{0537B188-B7A7-8F4B-9919-473628042EF3}"/>
              </a:ext>
            </a:extLst>
          </p:cNvPr>
          <p:cNvSpPr txBox="1"/>
          <p:nvPr/>
        </p:nvSpPr>
        <p:spPr>
          <a:xfrm>
            <a:off x="8222121" y="8004419"/>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5000" b="0" dirty="0">
                <a:solidFill>
                  <a:schemeClr val="bg1"/>
                </a:solidFill>
                <a:latin typeface="Microsoft YaHei" panose="020B0503020204020204" pitchFamily="34" charset="-122"/>
                <a:ea typeface="Microsoft YaHei" panose="020B0503020204020204" pitchFamily="34" charset="-122"/>
              </a:rPr>
              <a:t>支持 </a:t>
            </a:r>
            <a:r>
              <a:rPr kumimoji="1" lang="en" altLang="zh-CN" sz="5000" b="0" dirty="0" err="1">
                <a:solidFill>
                  <a:schemeClr val="bg1"/>
                </a:solidFill>
                <a:latin typeface="Microsoft YaHei" panose="020B0503020204020204" pitchFamily="34" charset="-122"/>
                <a:ea typeface="Microsoft YaHei" panose="020B0503020204020204" pitchFamily="34" charset="-122"/>
              </a:rPr>
              <a:t>Typeorm</a:t>
            </a:r>
            <a:endParaRPr kumimoji="1" lang="en" altLang="zh-CN" sz="5000" b="0" dirty="0">
              <a:solidFill>
                <a:schemeClr val="bg1"/>
              </a:solidFill>
              <a:latin typeface="Microsoft YaHei" panose="020B0503020204020204" pitchFamily="34" charset="-122"/>
              <a:ea typeface="Microsoft YaHei" panose="020B0503020204020204" pitchFamily="34" charset="-122"/>
            </a:endParaRPr>
          </a:p>
        </p:txBody>
      </p:sp>
      <p:sp>
        <p:nvSpPr>
          <p:cNvPr id="32" name="文本框 31">
            <a:extLst>
              <a:ext uri="{FF2B5EF4-FFF2-40B4-BE49-F238E27FC236}">
                <a16:creationId xmlns:a16="http://schemas.microsoft.com/office/drawing/2014/main" id="{EB225799-ED3D-9147-A109-43D7D2FAB6C1}"/>
              </a:ext>
            </a:extLst>
          </p:cNvPr>
          <p:cNvSpPr txBox="1"/>
          <p:nvPr/>
        </p:nvSpPr>
        <p:spPr>
          <a:xfrm>
            <a:off x="8222121" y="9299819"/>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 altLang="zh-CN" sz="5000" b="0" dirty="0">
                <a:solidFill>
                  <a:schemeClr val="bg1"/>
                </a:solidFill>
                <a:latin typeface="Microsoft YaHei" panose="020B0503020204020204" pitchFamily="34" charset="-122"/>
                <a:ea typeface="Microsoft YaHei" panose="020B0503020204020204" pitchFamily="34" charset="-122"/>
              </a:rPr>
              <a:t>Node.js </a:t>
            </a:r>
            <a:r>
              <a:rPr kumimoji="1" lang="zh-CN" altLang="en-US" sz="5000" b="0" dirty="0">
                <a:solidFill>
                  <a:schemeClr val="bg1"/>
                </a:solidFill>
                <a:latin typeface="Microsoft YaHei" panose="020B0503020204020204" pitchFamily="34" charset="-122"/>
                <a:ea typeface="Microsoft YaHei" panose="020B0503020204020204" pitchFamily="34" charset="-122"/>
              </a:rPr>
              <a:t>版的 </a:t>
            </a:r>
            <a:r>
              <a:rPr kumimoji="1" lang="en" altLang="zh-CN" sz="5000" b="0" dirty="0">
                <a:solidFill>
                  <a:schemeClr val="bg1"/>
                </a:solidFill>
                <a:latin typeface="Microsoft YaHei" panose="020B0503020204020204" pitchFamily="34" charset="-122"/>
                <a:ea typeface="Microsoft YaHei" panose="020B0503020204020204" pitchFamily="34" charset="-122"/>
              </a:rPr>
              <a:t>spring</a:t>
            </a:r>
          </a:p>
        </p:txBody>
      </p:sp>
      <p:sp>
        <p:nvSpPr>
          <p:cNvPr id="33" name="文本框 32">
            <a:extLst>
              <a:ext uri="{FF2B5EF4-FFF2-40B4-BE49-F238E27FC236}">
                <a16:creationId xmlns:a16="http://schemas.microsoft.com/office/drawing/2014/main" id="{D79C3A4B-BC63-454B-BB5B-277A74049A93}"/>
              </a:ext>
            </a:extLst>
          </p:cNvPr>
          <p:cNvSpPr txBox="1"/>
          <p:nvPr/>
        </p:nvSpPr>
        <p:spPr>
          <a:xfrm>
            <a:off x="8222121" y="10595219"/>
            <a:ext cx="793780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5000" b="0" dirty="0">
                <a:solidFill>
                  <a:schemeClr val="bg1"/>
                </a:solidFill>
                <a:latin typeface="Microsoft YaHei" panose="020B0503020204020204" pitchFamily="34" charset="-122"/>
                <a:ea typeface="Microsoft YaHei" panose="020B0503020204020204" pitchFamily="34" charset="-122"/>
              </a:rPr>
              <a:t>构建微服务应用</a:t>
            </a:r>
          </a:p>
        </p:txBody>
      </p:sp>
      <p:sp>
        <p:nvSpPr>
          <p:cNvPr id="34" name="文本框 33">
            <a:extLst>
              <a:ext uri="{FF2B5EF4-FFF2-40B4-BE49-F238E27FC236}">
                <a16:creationId xmlns:a16="http://schemas.microsoft.com/office/drawing/2014/main" id="{C8CAEC3D-2341-364C-9941-AB1A62FEA894}"/>
              </a:ext>
            </a:extLst>
          </p:cNvPr>
          <p:cNvSpPr txBox="1"/>
          <p:nvPr/>
        </p:nvSpPr>
        <p:spPr>
          <a:xfrm>
            <a:off x="7587121" y="3120781"/>
            <a:ext cx="7068679" cy="1454638"/>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en-US" altLang="zh-CN" sz="10000" b="0" dirty="0">
                <a:solidFill>
                  <a:schemeClr val="bg1"/>
                </a:solidFill>
                <a:latin typeface="Microsoft YaHei" panose="020B0503020204020204" pitchFamily="34" charset="-122"/>
                <a:ea typeface="Microsoft YaHei" panose="020B0503020204020204" pitchFamily="34" charset="-122"/>
              </a:rPr>
              <a:t>Nest</a:t>
            </a:r>
          </a:p>
        </p:txBody>
      </p:sp>
    </p:spTree>
    <p:extLst>
      <p:ext uri="{BB962C8B-B14F-4D97-AF65-F5344CB8AC3E}">
        <p14:creationId xmlns:p14="http://schemas.microsoft.com/office/powerpoint/2010/main" val="1274014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9" name="圆角矩形 18">
            <a:extLst>
              <a:ext uri="{FF2B5EF4-FFF2-40B4-BE49-F238E27FC236}">
                <a16:creationId xmlns:a16="http://schemas.microsoft.com/office/drawing/2014/main" id="{05BD68C7-2734-CB45-B51B-FEA4FF63436F}"/>
              </a:ext>
            </a:extLst>
          </p:cNvPr>
          <p:cNvSpPr/>
          <p:nvPr/>
        </p:nvSpPr>
        <p:spPr>
          <a:xfrm>
            <a:off x="10793348" y="11125597"/>
            <a:ext cx="3869011" cy="1653075"/>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结束</a:t>
            </a:r>
          </a:p>
        </p:txBody>
      </p:sp>
      <p:pic>
        <p:nvPicPr>
          <p:cNvPr id="23" name="图形 22">
            <a:extLst>
              <a:ext uri="{FF2B5EF4-FFF2-40B4-BE49-F238E27FC236}">
                <a16:creationId xmlns:a16="http://schemas.microsoft.com/office/drawing/2014/main" id="{6FA52F00-1249-2543-ADA4-BD81C2695EB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457266"/>
            <a:ext cx="3238808" cy="1577342"/>
          </a:xfrm>
          <a:prstGeom prst="rect">
            <a:avLst/>
          </a:prstGeom>
        </p:spPr>
      </p:pic>
      <p:sp>
        <p:nvSpPr>
          <p:cNvPr id="12" name="圆角矩形 11">
            <a:extLst>
              <a:ext uri="{FF2B5EF4-FFF2-40B4-BE49-F238E27FC236}">
                <a16:creationId xmlns:a16="http://schemas.microsoft.com/office/drawing/2014/main" id="{ADF7D3B3-BB6D-D945-8D9D-310D004F2AE2}"/>
              </a:ext>
            </a:extLst>
          </p:cNvPr>
          <p:cNvSpPr/>
          <p:nvPr/>
        </p:nvSpPr>
        <p:spPr>
          <a:xfrm>
            <a:off x="10805732" y="1208071"/>
            <a:ext cx="3869011" cy="1653074"/>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请求</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a:p>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request</a:t>
            </a:r>
          </a:p>
        </p:txBody>
      </p:sp>
      <p:sp>
        <p:nvSpPr>
          <p:cNvPr id="16" name="圆角矩形 15">
            <a:extLst>
              <a:ext uri="{FF2B5EF4-FFF2-40B4-BE49-F238E27FC236}">
                <a16:creationId xmlns:a16="http://schemas.microsoft.com/office/drawing/2014/main" id="{B6548411-2D84-A943-B782-A88973AA18D2}"/>
              </a:ext>
            </a:extLst>
          </p:cNvPr>
          <p:cNvSpPr/>
          <p:nvPr/>
        </p:nvSpPr>
        <p:spPr>
          <a:xfrm>
            <a:off x="12727853" y="8230679"/>
            <a:ext cx="7829683" cy="1054942"/>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异常过滤器 </a:t>
            </a:r>
            <a:r>
              <a:rPr kumimoji="1" lang="en-US" altLang="zh-CN" sz="4000" b="0" dirty="0">
                <a:solidFill>
                  <a:schemeClr val="bg1"/>
                </a:solidFill>
                <a:latin typeface="Microsoft YaHei" panose="020B0503020204020204" pitchFamily="34" charset="-122"/>
                <a:ea typeface="Microsoft YaHei" panose="020B0503020204020204" pitchFamily="34" charset="-122"/>
              </a:rPr>
              <a:t>filter</a:t>
            </a:r>
            <a:endParaRPr kumimoji="1" lang="zh-CN" altLang="en-US" sz="4000" b="0" dirty="0">
              <a:solidFill>
                <a:schemeClr val="bg1"/>
              </a:solidFill>
              <a:latin typeface="Microsoft YaHei" panose="020B0503020204020204" pitchFamily="34" charset="-122"/>
              <a:ea typeface="Microsoft YaHei" panose="020B0503020204020204" pitchFamily="34" charset="-122"/>
            </a:endParaRPr>
          </a:p>
        </p:txBody>
      </p:sp>
      <p:cxnSp>
        <p:nvCxnSpPr>
          <p:cNvPr id="6" name="曲线连接符 5">
            <a:extLst>
              <a:ext uri="{FF2B5EF4-FFF2-40B4-BE49-F238E27FC236}">
                <a16:creationId xmlns:a16="http://schemas.microsoft.com/office/drawing/2014/main" id="{3A8A095A-BF78-2341-95AD-E97CE632D78F}"/>
              </a:ext>
            </a:extLst>
          </p:cNvPr>
          <p:cNvCxnSpPr>
            <a:cxnSpLocks/>
            <a:stCxn id="12" idx="2"/>
            <a:endCxn id="25" idx="1"/>
          </p:cNvCxnSpPr>
          <p:nvPr/>
        </p:nvCxnSpPr>
        <p:spPr>
          <a:xfrm rot="5400000">
            <a:off x="5778600" y="-915253"/>
            <a:ext cx="3185241" cy="10738036"/>
          </a:xfrm>
          <a:prstGeom prst="curvedConnector4">
            <a:avLst>
              <a:gd name="adj1" fmla="val 33356"/>
              <a:gd name="adj2" fmla="val 104451"/>
            </a:avLst>
          </a:prstGeom>
          <a:noFill/>
          <a:ln w="762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直线箭头连接符 10">
            <a:extLst>
              <a:ext uri="{FF2B5EF4-FFF2-40B4-BE49-F238E27FC236}">
                <a16:creationId xmlns:a16="http://schemas.microsoft.com/office/drawing/2014/main" id="{73EB64D1-EE86-E44E-9CBB-20901220830B}"/>
              </a:ext>
            </a:extLst>
          </p:cNvPr>
          <p:cNvCxnSpPr>
            <a:cxnSpLocks/>
            <a:stCxn id="25" idx="3"/>
            <a:endCxn id="14" idx="1"/>
          </p:cNvCxnSpPr>
          <p:nvPr/>
        </p:nvCxnSpPr>
        <p:spPr>
          <a:xfrm flipV="1">
            <a:off x="5193329" y="6024971"/>
            <a:ext cx="13440093" cy="21415"/>
          </a:xfrm>
          <a:prstGeom prst="straightConnector1">
            <a:avLst/>
          </a:prstGeom>
          <a:noFill/>
          <a:ln w="762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圆角矩形 14">
            <a:extLst>
              <a:ext uri="{FF2B5EF4-FFF2-40B4-BE49-F238E27FC236}">
                <a16:creationId xmlns:a16="http://schemas.microsoft.com/office/drawing/2014/main" id="{B4633C89-2ED4-424C-9DFD-6710B5B84A6C}"/>
              </a:ext>
            </a:extLst>
          </p:cNvPr>
          <p:cNvSpPr/>
          <p:nvPr/>
        </p:nvSpPr>
        <p:spPr>
          <a:xfrm>
            <a:off x="11539991" y="4986075"/>
            <a:ext cx="2866558" cy="212062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管道</a:t>
            </a:r>
            <a:endParaRPr kumimoji="1" lang="en-US" altLang="zh-CN" sz="4000" b="0" dirty="0">
              <a:solidFill>
                <a:schemeClr val="bg1"/>
              </a:solidFill>
              <a:latin typeface="Microsoft YaHei" panose="020B0503020204020204" pitchFamily="34" charset="-122"/>
              <a:ea typeface="Microsoft YaHei" panose="020B0503020204020204" pitchFamily="34" charset="-122"/>
            </a:endParaRPr>
          </a:p>
          <a:p>
            <a:r>
              <a:rPr kumimoji="1" lang="en-US" altLang="zh-CN" sz="4000" b="0" dirty="0">
                <a:solidFill>
                  <a:schemeClr val="bg1"/>
                </a:solidFill>
                <a:latin typeface="Microsoft YaHei" panose="020B0503020204020204" pitchFamily="34" charset="-122"/>
                <a:ea typeface="Microsoft YaHei" panose="020B0503020204020204" pitchFamily="34" charset="-122"/>
              </a:rPr>
              <a:t>pipe</a:t>
            </a:r>
            <a:endParaRPr kumimoji="1"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24" name="圆角矩形 23">
            <a:extLst>
              <a:ext uri="{FF2B5EF4-FFF2-40B4-BE49-F238E27FC236}">
                <a16:creationId xmlns:a16="http://schemas.microsoft.com/office/drawing/2014/main" id="{019FAE7E-AD97-9346-9773-D95D91874989}"/>
              </a:ext>
            </a:extLst>
          </p:cNvPr>
          <p:cNvSpPr/>
          <p:nvPr/>
        </p:nvSpPr>
        <p:spPr>
          <a:xfrm>
            <a:off x="8361518" y="4986075"/>
            <a:ext cx="2866558" cy="221024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拦截器</a:t>
            </a:r>
            <a:endParaRPr kumimoji="1" lang="en-US" altLang="zh-CN" sz="4000" b="0" dirty="0">
              <a:solidFill>
                <a:schemeClr val="bg1"/>
              </a:solidFill>
              <a:latin typeface="Microsoft YaHei" panose="020B0503020204020204" pitchFamily="34" charset="-122"/>
              <a:ea typeface="Microsoft YaHei" panose="020B0503020204020204" pitchFamily="34" charset="-122"/>
            </a:endParaRPr>
          </a:p>
          <a:p>
            <a:r>
              <a:rPr kumimoji="1" lang="en-US" altLang="zh-CN" sz="4000" b="0" dirty="0">
                <a:solidFill>
                  <a:schemeClr val="bg1"/>
                </a:solidFill>
                <a:latin typeface="Microsoft YaHei" panose="020B0503020204020204" pitchFamily="34" charset="-122"/>
                <a:ea typeface="Microsoft YaHei" panose="020B0503020204020204" pitchFamily="34" charset="-122"/>
              </a:rPr>
              <a:t>interceptor</a:t>
            </a:r>
            <a:endParaRPr kumimoji="1"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25" name="圆角矩形 24">
            <a:extLst>
              <a:ext uri="{FF2B5EF4-FFF2-40B4-BE49-F238E27FC236}">
                <a16:creationId xmlns:a16="http://schemas.microsoft.com/office/drawing/2014/main" id="{793EB217-A30D-3B4F-A2C2-12483237EF0D}"/>
              </a:ext>
            </a:extLst>
          </p:cNvPr>
          <p:cNvSpPr/>
          <p:nvPr/>
        </p:nvSpPr>
        <p:spPr>
          <a:xfrm>
            <a:off x="2002202" y="4986075"/>
            <a:ext cx="3191127" cy="212062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中间件</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a:p>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middleware</a:t>
            </a:r>
          </a:p>
        </p:txBody>
      </p:sp>
      <p:sp>
        <p:nvSpPr>
          <p:cNvPr id="26" name="圆角矩形 25">
            <a:extLst>
              <a:ext uri="{FF2B5EF4-FFF2-40B4-BE49-F238E27FC236}">
                <a16:creationId xmlns:a16="http://schemas.microsoft.com/office/drawing/2014/main" id="{36D61FDC-DE88-F345-9B7A-D46A1EBC081B}"/>
              </a:ext>
            </a:extLst>
          </p:cNvPr>
          <p:cNvSpPr/>
          <p:nvPr/>
        </p:nvSpPr>
        <p:spPr>
          <a:xfrm>
            <a:off x="14768196" y="4986075"/>
            <a:ext cx="3456364" cy="2120622"/>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控制器</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a:p>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controller</a:t>
            </a:r>
          </a:p>
        </p:txBody>
      </p:sp>
      <p:sp>
        <p:nvSpPr>
          <p:cNvPr id="14" name="圆角矩形 13">
            <a:extLst>
              <a:ext uri="{FF2B5EF4-FFF2-40B4-BE49-F238E27FC236}">
                <a16:creationId xmlns:a16="http://schemas.microsoft.com/office/drawing/2014/main" id="{93422DF8-7D99-5A40-9897-22A7146E8938}"/>
              </a:ext>
            </a:extLst>
          </p:cNvPr>
          <p:cNvSpPr/>
          <p:nvPr/>
        </p:nvSpPr>
        <p:spPr>
          <a:xfrm>
            <a:off x="18633422" y="4964661"/>
            <a:ext cx="2866558" cy="212062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拦截器</a:t>
            </a:r>
            <a:endParaRPr kumimoji="1" lang="en-US" altLang="zh-CN" sz="4000" b="0" dirty="0">
              <a:solidFill>
                <a:schemeClr val="bg1"/>
              </a:solidFill>
              <a:latin typeface="Microsoft YaHei" panose="020B0503020204020204" pitchFamily="34" charset="-122"/>
              <a:ea typeface="Microsoft YaHei" panose="020B0503020204020204" pitchFamily="34" charset="-122"/>
            </a:endParaRPr>
          </a:p>
          <a:p>
            <a:r>
              <a:rPr kumimoji="1" lang="en-US" altLang="zh-CN" sz="4000" b="0" dirty="0">
                <a:solidFill>
                  <a:schemeClr val="bg1"/>
                </a:solidFill>
                <a:latin typeface="Microsoft YaHei" panose="020B0503020204020204" pitchFamily="34" charset="-122"/>
                <a:ea typeface="Microsoft YaHei" panose="020B0503020204020204" pitchFamily="34" charset="-122"/>
              </a:rPr>
              <a:t>interceptor</a:t>
            </a:r>
            <a:endParaRPr kumimoji="1" lang="zh-CN" altLang="en-US" sz="4000" b="0" dirty="0">
              <a:solidFill>
                <a:schemeClr val="bg1"/>
              </a:solidFill>
              <a:latin typeface="Microsoft YaHei" panose="020B0503020204020204" pitchFamily="34" charset="-122"/>
              <a:ea typeface="Microsoft YaHei" panose="020B0503020204020204" pitchFamily="34" charset="-122"/>
            </a:endParaRPr>
          </a:p>
        </p:txBody>
      </p:sp>
      <p:cxnSp>
        <p:nvCxnSpPr>
          <p:cNvPr id="27" name="曲线连接符 26">
            <a:extLst>
              <a:ext uri="{FF2B5EF4-FFF2-40B4-BE49-F238E27FC236}">
                <a16:creationId xmlns:a16="http://schemas.microsoft.com/office/drawing/2014/main" id="{F8857A0B-2391-474C-B427-41DFD8B9984E}"/>
              </a:ext>
            </a:extLst>
          </p:cNvPr>
          <p:cNvCxnSpPr>
            <a:cxnSpLocks/>
            <a:stCxn id="14" idx="3"/>
            <a:endCxn id="19" idx="0"/>
          </p:cNvCxnSpPr>
          <p:nvPr/>
        </p:nvCxnSpPr>
        <p:spPr>
          <a:xfrm flipH="1">
            <a:off x="12727854" y="6024971"/>
            <a:ext cx="8772126" cy="5100626"/>
          </a:xfrm>
          <a:prstGeom prst="curvedConnector4">
            <a:avLst>
              <a:gd name="adj1" fmla="val -14609"/>
              <a:gd name="adj2" fmla="val 86469"/>
            </a:avLst>
          </a:prstGeom>
          <a:noFill/>
          <a:ln w="762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0" name="曲线连接符 29">
            <a:extLst>
              <a:ext uri="{FF2B5EF4-FFF2-40B4-BE49-F238E27FC236}">
                <a16:creationId xmlns:a16="http://schemas.microsoft.com/office/drawing/2014/main" id="{AC9EA5C1-9B48-B340-A282-D07C6018EB2F}"/>
              </a:ext>
            </a:extLst>
          </p:cNvPr>
          <p:cNvCxnSpPr>
            <a:cxnSpLocks/>
            <a:stCxn id="25" idx="2"/>
            <a:endCxn id="16" idx="1"/>
          </p:cNvCxnSpPr>
          <p:nvPr/>
        </p:nvCxnSpPr>
        <p:spPr>
          <a:xfrm rot="16200000" flipH="1">
            <a:off x="7337082" y="3367379"/>
            <a:ext cx="1651454" cy="9130087"/>
          </a:xfrm>
          <a:prstGeom prst="curvedConnector2">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3" name="曲线连接符 32">
            <a:extLst>
              <a:ext uri="{FF2B5EF4-FFF2-40B4-BE49-F238E27FC236}">
                <a16:creationId xmlns:a16="http://schemas.microsoft.com/office/drawing/2014/main" id="{B3F57B4B-801B-AD4C-AD22-D4CD58726FAA}"/>
              </a:ext>
            </a:extLst>
          </p:cNvPr>
          <p:cNvCxnSpPr>
            <a:cxnSpLocks/>
            <a:stCxn id="65" idx="2"/>
          </p:cNvCxnSpPr>
          <p:nvPr/>
        </p:nvCxnSpPr>
        <p:spPr>
          <a:xfrm rot="16200000" flipH="1">
            <a:off x="9000814" y="4929314"/>
            <a:ext cx="1342164" cy="5839216"/>
          </a:xfrm>
          <a:prstGeom prst="curvedConnector2">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曲线连接符 34">
            <a:extLst>
              <a:ext uri="{FF2B5EF4-FFF2-40B4-BE49-F238E27FC236}">
                <a16:creationId xmlns:a16="http://schemas.microsoft.com/office/drawing/2014/main" id="{33E346F9-D712-464C-BDA7-DE0AFF07EF64}"/>
              </a:ext>
            </a:extLst>
          </p:cNvPr>
          <p:cNvCxnSpPr>
            <a:cxnSpLocks/>
          </p:cNvCxnSpPr>
          <p:nvPr/>
        </p:nvCxnSpPr>
        <p:spPr>
          <a:xfrm rot="16200000" flipH="1">
            <a:off x="13782939" y="7158402"/>
            <a:ext cx="1049698" cy="1074455"/>
          </a:xfrm>
          <a:prstGeom prst="curvedConnector2">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6" name="曲线连接符 35">
            <a:extLst>
              <a:ext uri="{FF2B5EF4-FFF2-40B4-BE49-F238E27FC236}">
                <a16:creationId xmlns:a16="http://schemas.microsoft.com/office/drawing/2014/main" id="{22305316-AEC4-474C-8758-28DC77D983D0}"/>
              </a:ext>
            </a:extLst>
          </p:cNvPr>
          <p:cNvCxnSpPr/>
          <p:nvPr/>
        </p:nvCxnSpPr>
        <p:spPr>
          <a:xfrm rot="16200000" flipH="1">
            <a:off x="16967105" y="7124174"/>
            <a:ext cx="1049698" cy="1074455"/>
          </a:xfrm>
          <a:prstGeom prst="curvedConnector2">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9" name="曲线连接符 38">
            <a:extLst>
              <a:ext uri="{FF2B5EF4-FFF2-40B4-BE49-F238E27FC236}">
                <a16:creationId xmlns:a16="http://schemas.microsoft.com/office/drawing/2014/main" id="{C4699249-0EF7-F94B-9460-61BD373C4246}"/>
              </a:ext>
            </a:extLst>
          </p:cNvPr>
          <p:cNvCxnSpPr>
            <a:cxnSpLocks/>
            <a:stCxn id="16" idx="3"/>
            <a:endCxn id="19" idx="0"/>
          </p:cNvCxnSpPr>
          <p:nvPr/>
        </p:nvCxnSpPr>
        <p:spPr>
          <a:xfrm flipH="1">
            <a:off x="12727854" y="8758150"/>
            <a:ext cx="7829682" cy="2367447"/>
          </a:xfrm>
          <a:prstGeom prst="curvedConnector4">
            <a:avLst>
              <a:gd name="adj1" fmla="val -6623"/>
              <a:gd name="adj2" fmla="val 45125"/>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4" name="曲线连接符 53">
            <a:extLst>
              <a:ext uri="{FF2B5EF4-FFF2-40B4-BE49-F238E27FC236}">
                <a16:creationId xmlns:a16="http://schemas.microsoft.com/office/drawing/2014/main" id="{355522B9-AA38-2E47-8C99-646E701D93D2}"/>
              </a:ext>
            </a:extLst>
          </p:cNvPr>
          <p:cNvCxnSpPr>
            <a:cxnSpLocks/>
            <a:stCxn id="14" idx="2"/>
          </p:cNvCxnSpPr>
          <p:nvPr/>
        </p:nvCxnSpPr>
        <p:spPr>
          <a:xfrm rot="5400000">
            <a:off x="18779556" y="6933334"/>
            <a:ext cx="1135198" cy="1439092"/>
          </a:xfrm>
          <a:prstGeom prst="curvedConnector2">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5" name="一个圆顶角并剪去另一个顶角的矩形 54">
            <a:extLst>
              <a:ext uri="{FF2B5EF4-FFF2-40B4-BE49-F238E27FC236}">
                <a16:creationId xmlns:a16="http://schemas.microsoft.com/office/drawing/2014/main" id="{1E87C1C1-5A8B-E44A-855F-7CBFB0559C90}"/>
              </a:ext>
            </a:extLst>
          </p:cNvPr>
          <p:cNvSpPr/>
          <p:nvPr/>
        </p:nvSpPr>
        <p:spPr>
          <a:xfrm>
            <a:off x="2950584" y="8044412"/>
            <a:ext cx="2855833" cy="903446"/>
          </a:xfrm>
          <a:prstGeom prst="snipRoundRect">
            <a:avLst/>
          </a:prstGeom>
        </p:spPr>
        <p:txBody>
          <a:bodyPr wrap="none" rtlCol="0" anchor="ctr">
            <a:spAutoFit/>
          </a:bodyPr>
          <a:lstStyle/>
          <a:p>
            <a:pPr algn="l"/>
            <a:r>
              <a:rPr kumimoji="1" lang="zh-CN" altLang="en-US" sz="5000" b="0" dirty="0">
                <a:solidFill>
                  <a:schemeClr val="bg1"/>
                </a:solidFill>
                <a:latin typeface="Microsoft YaHei" panose="020B0503020204020204" pitchFamily="34" charset="-122"/>
                <a:ea typeface="Microsoft YaHei" panose="020B0503020204020204" pitchFamily="34" charset="-122"/>
              </a:rPr>
              <a:t>抛出异常</a:t>
            </a:r>
          </a:p>
        </p:txBody>
      </p:sp>
      <p:sp>
        <p:nvSpPr>
          <p:cNvPr id="56" name="文本框 55">
            <a:extLst>
              <a:ext uri="{FF2B5EF4-FFF2-40B4-BE49-F238E27FC236}">
                <a16:creationId xmlns:a16="http://schemas.microsoft.com/office/drawing/2014/main" id="{EB42C3E8-D728-6041-A298-A54E8C8EC67F}"/>
              </a:ext>
            </a:extLst>
          </p:cNvPr>
          <p:cNvSpPr txBox="1"/>
          <p:nvPr/>
        </p:nvSpPr>
        <p:spPr>
          <a:xfrm>
            <a:off x="8282409" y="9725085"/>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cxnSp>
        <p:nvCxnSpPr>
          <p:cNvPr id="58" name="曲线连接符 57">
            <a:extLst>
              <a:ext uri="{FF2B5EF4-FFF2-40B4-BE49-F238E27FC236}">
                <a16:creationId xmlns:a16="http://schemas.microsoft.com/office/drawing/2014/main" id="{15B1D15E-3229-2640-85A6-496D48F2F664}"/>
              </a:ext>
            </a:extLst>
          </p:cNvPr>
          <p:cNvCxnSpPr>
            <a:cxnSpLocks/>
            <a:stCxn id="24" idx="2"/>
          </p:cNvCxnSpPr>
          <p:nvPr/>
        </p:nvCxnSpPr>
        <p:spPr>
          <a:xfrm rot="16200000" flipH="1">
            <a:off x="11006112" y="5985000"/>
            <a:ext cx="945155" cy="3367785"/>
          </a:xfrm>
          <a:prstGeom prst="curvedConnector2">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5" name="圆角矩形 64">
            <a:extLst>
              <a:ext uri="{FF2B5EF4-FFF2-40B4-BE49-F238E27FC236}">
                <a16:creationId xmlns:a16="http://schemas.microsoft.com/office/drawing/2014/main" id="{00369FFD-14D6-ED4E-BC08-797240B75E5B}"/>
              </a:ext>
            </a:extLst>
          </p:cNvPr>
          <p:cNvSpPr/>
          <p:nvPr/>
        </p:nvSpPr>
        <p:spPr>
          <a:xfrm>
            <a:off x="5597749" y="4986075"/>
            <a:ext cx="2309077" cy="2191765"/>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守卫</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a:p>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guard</a:t>
            </a:r>
          </a:p>
        </p:txBody>
      </p:sp>
    </p:spTree>
    <p:extLst>
      <p:ext uri="{BB962C8B-B14F-4D97-AF65-F5344CB8AC3E}">
        <p14:creationId xmlns:p14="http://schemas.microsoft.com/office/powerpoint/2010/main" val="1046750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9" name="图形 8">
            <a:extLst>
              <a:ext uri="{FF2B5EF4-FFF2-40B4-BE49-F238E27FC236}">
                <a16:creationId xmlns:a16="http://schemas.microsoft.com/office/drawing/2014/main" id="{04601891-08D2-1840-AA29-C7C00E0A249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457265"/>
            <a:ext cx="3807156" cy="1854135"/>
          </a:xfrm>
          <a:prstGeom prst="rect">
            <a:avLst/>
          </a:prstGeom>
        </p:spPr>
      </p:pic>
      <p:sp>
        <p:nvSpPr>
          <p:cNvPr id="29" name="圆角矩形 28">
            <a:extLst>
              <a:ext uri="{FF2B5EF4-FFF2-40B4-BE49-F238E27FC236}">
                <a16:creationId xmlns:a16="http://schemas.microsoft.com/office/drawing/2014/main" id="{EDD84C52-647C-9742-96D3-57C5A72F9D3E}"/>
              </a:ext>
            </a:extLst>
          </p:cNvPr>
          <p:cNvSpPr/>
          <p:nvPr/>
        </p:nvSpPr>
        <p:spPr>
          <a:xfrm>
            <a:off x="8789734" y="489679"/>
            <a:ext cx="8538386"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 sz="6000" b="0" dirty="0">
                <a:solidFill>
                  <a:schemeClr val="bg1"/>
                </a:solidFill>
                <a:latin typeface="Microsoft YaHei" panose="020B0503020204020204" pitchFamily="34" charset="-122"/>
                <a:ea typeface="Microsoft YaHei" panose="020B0503020204020204" pitchFamily="34" charset="-122"/>
              </a:rPr>
              <a:t>中间</a:t>
            </a:r>
            <a:r>
              <a:rPr kumimoji="1" lang="zh-CN" altLang="en-US" sz="6000" b="0" dirty="0">
                <a:solidFill>
                  <a:schemeClr val="bg1"/>
                </a:solidFill>
                <a:latin typeface="Microsoft YaHei" panose="020B0503020204020204" pitchFamily="34" charset="-122"/>
                <a:ea typeface="Microsoft YaHei" panose="020B0503020204020204" pitchFamily="34" charset="-122"/>
              </a:rPr>
              <a:t>件</a:t>
            </a:r>
            <a:endParaRPr kumimoji="1" lang="en" altLang="zh-CN" sz="6000" b="0" dirty="0">
              <a:solidFill>
                <a:schemeClr val="bg1"/>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3DF7335F-7640-8C4C-8238-4EAE6998FEC0}"/>
              </a:ext>
            </a:extLst>
          </p:cNvPr>
          <p:cNvPicPr>
            <a:picLocks noChangeAspect="1"/>
          </p:cNvPicPr>
          <p:nvPr/>
        </p:nvPicPr>
        <p:blipFill>
          <a:blip r:embed="rId5"/>
          <a:stretch>
            <a:fillRect/>
          </a:stretch>
        </p:blipFill>
        <p:spPr>
          <a:xfrm>
            <a:off x="5653687" y="3023177"/>
            <a:ext cx="14563878" cy="6758132"/>
          </a:xfrm>
          <a:prstGeom prst="rect">
            <a:avLst/>
          </a:prstGeom>
        </p:spPr>
      </p:pic>
      <p:sp>
        <p:nvSpPr>
          <p:cNvPr id="6" name="矩形 5">
            <a:extLst>
              <a:ext uri="{FF2B5EF4-FFF2-40B4-BE49-F238E27FC236}">
                <a16:creationId xmlns:a16="http://schemas.microsoft.com/office/drawing/2014/main" id="{144ECEEC-F66A-2A4D-8EBE-B53A967F6478}"/>
              </a:ext>
            </a:extLst>
          </p:cNvPr>
          <p:cNvSpPr/>
          <p:nvPr/>
        </p:nvSpPr>
        <p:spPr>
          <a:xfrm>
            <a:off x="7375320" y="10692823"/>
            <a:ext cx="11367214" cy="861774"/>
          </a:xfrm>
          <a:prstGeom prst="rect">
            <a:avLst/>
          </a:prstGeom>
        </p:spPr>
        <p:txBody>
          <a:bodyPr wrap="non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控制请求是否由进入路由处理程序处理</a:t>
            </a:r>
          </a:p>
        </p:txBody>
      </p:sp>
    </p:spTree>
    <p:extLst>
      <p:ext uri="{BB962C8B-B14F-4D97-AF65-F5344CB8AC3E}">
        <p14:creationId xmlns:p14="http://schemas.microsoft.com/office/powerpoint/2010/main" val="694721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9" name="图形 8">
            <a:extLst>
              <a:ext uri="{FF2B5EF4-FFF2-40B4-BE49-F238E27FC236}">
                <a16:creationId xmlns:a16="http://schemas.microsoft.com/office/drawing/2014/main" id="{04601891-08D2-1840-AA29-C7C00E0A249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457265"/>
            <a:ext cx="3807156" cy="1854135"/>
          </a:xfrm>
          <a:prstGeom prst="rect">
            <a:avLst/>
          </a:prstGeom>
        </p:spPr>
      </p:pic>
      <p:sp>
        <p:nvSpPr>
          <p:cNvPr id="29" name="圆角矩形 28">
            <a:extLst>
              <a:ext uri="{FF2B5EF4-FFF2-40B4-BE49-F238E27FC236}">
                <a16:creationId xmlns:a16="http://schemas.microsoft.com/office/drawing/2014/main" id="{EDD84C52-647C-9742-96D3-57C5A72F9D3E}"/>
              </a:ext>
            </a:extLst>
          </p:cNvPr>
          <p:cNvSpPr/>
          <p:nvPr/>
        </p:nvSpPr>
        <p:spPr>
          <a:xfrm>
            <a:off x="8789734" y="489679"/>
            <a:ext cx="8538386"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守卫</a:t>
            </a:r>
            <a:endParaRPr kumimoji="1" lang="en" altLang="zh-CN" sz="6000" b="0" dirty="0">
              <a:solidFill>
                <a:schemeClr val="bg1"/>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3DF7335F-7640-8C4C-8238-4EAE6998FEC0}"/>
              </a:ext>
            </a:extLst>
          </p:cNvPr>
          <p:cNvPicPr>
            <a:picLocks noChangeAspect="1"/>
          </p:cNvPicPr>
          <p:nvPr/>
        </p:nvPicPr>
        <p:blipFill>
          <a:blip r:embed="rId5"/>
          <a:stretch>
            <a:fillRect/>
          </a:stretch>
        </p:blipFill>
        <p:spPr>
          <a:xfrm>
            <a:off x="5653687" y="3023177"/>
            <a:ext cx="14563878" cy="6758132"/>
          </a:xfrm>
          <a:prstGeom prst="rect">
            <a:avLst/>
          </a:prstGeom>
        </p:spPr>
      </p:pic>
      <p:sp>
        <p:nvSpPr>
          <p:cNvPr id="6" name="矩形 5">
            <a:extLst>
              <a:ext uri="{FF2B5EF4-FFF2-40B4-BE49-F238E27FC236}">
                <a16:creationId xmlns:a16="http://schemas.microsoft.com/office/drawing/2014/main" id="{144ECEEC-F66A-2A4D-8EBE-B53A967F6478}"/>
              </a:ext>
            </a:extLst>
          </p:cNvPr>
          <p:cNvSpPr/>
          <p:nvPr/>
        </p:nvSpPr>
        <p:spPr>
          <a:xfrm>
            <a:off x="7375320" y="10692823"/>
            <a:ext cx="11367214" cy="861774"/>
          </a:xfrm>
          <a:prstGeom prst="rect">
            <a:avLst/>
          </a:prstGeom>
        </p:spPr>
        <p:txBody>
          <a:bodyPr wrap="non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控制请求是否由进入路由处理程序处理</a:t>
            </a:r>
          </a:p>
        </p:txBody>
      </p:sp>
    </p:spTree>
    <p:extLst>
      <p:ext uri="{BB962C8B-B14F-4D97-AF65-F5344CB8AC3E}">
        <p14:creationId xmlns:p14="http://schemas.microsoft.com/office/powerpoint/2010/main" val="112876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E12CD0B7-4957-E64D-A6D5-6853431738AA}"/>
              </a:ext>
            </a:extLst>
          </p:cNvPr>
          <p:cNvSpPr txBox="1"/>
          <p:nvPr/>
        </p:nvSpPr>
        <p:spPr>
          <a:xfrm>
            <a:off x="2673371" y="6418087"/>
            <a:ext cx="975426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kumimoji="1" sz="6000" b="0">
                <a:solidFill>
                  <a:schemeClr val="bg1"/>
                </a:solidFill>
                <a:latin typeface="Microsoft YaHei" panose="020B0503020204020204" pitchFamily="34" charset="-122"/>
                <a:ea typeface="Microsoft YaHei" panose="020B0503020204020204" pitchFamily="34" charset="-122"/>
              </a:defRPr>
            </a:lvl1pPr>
          </a:lstStyle>
          <a:p>
            <a:r>
              <a:rPr lang="zh-CN" altLang="en-US" dirty="0"/>
              <a:t>五、</a:t>
            </a:r>
            <a:r>
              <a:rPr lang="en" altLang="zh-CN" dirty="0" err="1"/>
              <a:t>GraphQL</a:t>
            </a:r>
            <a:endParaRPr lang="zh-CN" altLang="en-US" dirty="0"/>
          </a:p>
        </p:txBody>
      </p:sp>
      <p:sp>
        <p:nvSpPr>
          <p:cNvPr id="18" name="文本框 17">
            <a:extLst>
              <a:ext uri="{FF2B5EF4-FFF2-40B4-BE49-F238E27FC236}">
                <a16:creationId xmlns:a16="http://schemas.microsoft.com/office/drawing/2014/main" id="{76849D7D-81BF-E848-BF9F-DAAF83AAFBD8}"/>
              </a:ext>
            </a:extLst>
          </p:cNvPr>
          <p:cNvSpPr txBox="1"/>
          <p:nvPr/>
        </p:nvSpPr>
        <p:spPr>
          <a:xfrm>
            <a:off x="2673371" y="5132626"/>
            <a:ext cx="10154311"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四、同构和 </a:t>
            </a:r>
            <a:r>
              <a:rPr kumimoji="1" lang="en" altLang="zh-CN" sz="6000" b="0" dirty="0">
                <a:solidFill>
                  <a:schemeClr val="bg1"/>
                </a:solidFill>
                <a:latin typeface="Microsoft YaHei" panose="020B0503020204020204" pitchFamily="34" charset="-122"/>
                <a:ea typeface="Microsoft YaHei" panose="020B0503020204020204" pitchFamily="34" charset="-122"/>
              </a:rPr>
              <a:t>SSR </a:t>
            </a:r>
            <a:r>
              <a:rPr kumimoji="1" lang="zh-CN" altLang="en-US" sz="6000" b="0" dirty="0">
                <a:solidFill>
                  <a:schemeClr val="bg1"/>
                </a:solidFill>
                <a:latin typeface="Microsoft YaHei" panose="020B0503020204020204" pitchFamily="34" charset="-122"/>
                <a:ea typeface="Microsoft YaHei" panose="020B0503020204020204" pitchFamily="34" charset="-122"/>
              </a:rPr>
              <a:t>服务端渲染</a:t>
            </a:r>
          </a:p>
        </p:txBody>
      </p:sp>
      <p:sp>
        <p:nvSpPr>
          <p:cNvPr id="19" name="文本框 18">
            <a:extLst>
              <a:ext uri="{FF2B5EF4-FFF2-40B4-BE49-F238E27FC236}">
                <a16:creationId xmlns:a16="http://schemas.microsoft.com/office/drawing/2014/main" id="{4BE4357A-DCB1-D44C-9BAA-2B89F3001178}"/>
              </a:ext>
            </a:extLst>
          </p:cNvPr>
          <p:cNvSpPr txBox="1"/>
          <p:nvPr/>
        </p:nvSpPr>
        <p:spPr>
          <a:xfrm>
            <a:off x="2673371" y="7690295"/>
            <a:ext cx="8652827"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六、</a:t>
            </a:r>
            <a:r>
              <a:rPr kumimoji="1" lang="en" altLang="zh-CN" sz="6000" b="0" dirty="0">
                <a:solidFill>
                  <a:schemeClr val="bg1"/>
                </a:solidFill>
                <a:latin typeface="Microsoft YaHei" panose="020B0503020204020204" pitchFamily="34" charset="-122"/>
                <a:ea typeface="Microsoft YaHei" panose="020B0503020204020204" pitchFamily="34" charset="-122"/>
              </a:rPr>
              <a:t>HTTP/2 </a:t>
            </a:r>
            <a:r>
              <a:rPr kumimoji="1" lang="zh-CN" altLang="en-US" sz="6000" b="0" dirty="0">
                <a:solidFill>
                  <a:schemeClr val="bg1"/>
                </a:solidFill>
                <a:latin typeface="Microsoft YaHei" panose="020B0503020204020204" pitchFamily="34" charset="-122"/>
                <a:ea typeface="Microsoft YaHei" panose="020B0503020204020204" pitchFamily="34" charset="-122"/>
              </a:rPr>
              <a:t>性能优化</a:t>
            </a:r>
          </a:p>
        </p:txBody>
      </p:sp>
      <p:sp>
        <p:nvSpPr>
          <p:cNvPr id="20" name="文本框 19">
            <a:extLst>
              <a:ext uri="{FF2B5EF4-FFF2-40B4-BE49-F238E27FC236}">
                <a16:creationId xmlns:a16="http://schemas.microsoft.com/office/drawing/2014/main" id="{886EE102-64C9-C047-B783-1EB7127AF021}"/>
              </a:ext>
            </a:extLst>
          </p:cNvPr>
          <p:cNvSpPr txBox="1"/>
          <p:nvPr/>
        </p:nvSpPr>
        <p:spPr>
          <a:xfrm>
            <a:off x="2673371" y="8962504"/>
            <a:ext cx="10154312"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七、</a:t>
            </a:r>
            <a:r>
              <a:rPr kumimoji="1" lang="en-US" altLang="zh-CN" sz="6000" b="0" dirty="0">
                <a:solidFill>
                  <a:schemeClr val="bg1"/>
                </a:solidFill>
                <a:latin typeface="Microsoft YaHei" panose="020B0503020204020204" pitchFamily="34" charset="-122"/>
                <a:ea typeface="Microsoft YaHei" panose="020B0503020204020204" pitchFamily="34" charset="-122"/>
              </a:rPr>
              <a:t>Socket </a:t>
            </a:r>
            <a:r>
              <a:rPr kumimoji="1" lang="zh-CN" altLang="en-US" sz="6000" b="0" dirty="0">
                <a:solidFill>
                  <a:schemeClr val="bg1"/>
                </a:solidFill>
                <a:latin typeface="Microsoft YaHei" panose="020B0503020204020204" pitchFamily="34" charset="-122"/>
                <a:ea typeface="Microsoft YaHei" panose="020B0503020204020204" pitchFamily="34" charset="-122"/>
              </a:rPr>
              <a:t>和 </a:t>
            </a:r>
            <a:r>
              <a:rPr kumimoji="1" lang="en-US" altLang="zh-CN" sz="6000" b="0" dirty="0">
                <a:solidFill>
                  <a:schemeClr val="bg1"/>
                </a:solidFill>
                <a:latin typeface="Microsoft YaHei" panose="020B0503020204020204" pitchFamily="34" charset="-122"/>
                <a:ea typeface="Microsoft YaHei" panose="020B0503020204020204" pitchFamily="34" charset="-122"/>
              </a:rPr>
              <a:t>SSE</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1" name="文本框 20">
            <a:extLst>
              <a:ext uri="{FF2B5EF4-FFF2-40B4-BE49-F238E27FC236}">
                <a16:creationId xmlns:a16="http://schemas.microsoft.com/office/drawing/2014/main" id="{399FFBCC-197C-C545-B3A2-F5F896A04DB4}"/>
              </a:ext>
            </a:extLst>
          </p:cNvPr>
          <p:cNvSpPr txBox="1"/>
          <p:nvPr/>
        </p:nvSpPr>
        <p:spPr>
          <a:xfrm>
            <a:off x="2673371" y="3830267"/>
            <a:ext cx="10340672"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三、数据库技术应用</a:t>
            </a:r>
          </a:p>
        </p:txBody>
      </p:sp>
      <p:sp>
        <p:nvSpPr>
          <p:cNvPr id="22" name="文本框 21">
            <a:extLst>
              <a:ext uri="{FF2B5EF4-FFF2-40B4-BE49-F238E27FC236}">
                <a16:creationId xmlns:a16="http://schemas.microsoft.com/office/drawing/2014/main" id="{B630DD97-D3ED-EF4B-97E0-3FCFAE1C7E21}"/>
              </a:ext>
            </a:extLst>
          </p:cNvPr>
          <p:cNvSpPr txBox="1"/>
          <p:nvPr/>
        </p:nvSpPr>
        <p:spPr>
          <a:xfrm>
            <a:off x="2673371" y="10247965"/>
            <a:ext cx="9094559"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八、通用中间件应用</a:t>
            </a:r>
          </a:p>
        </p:txBody>
      </p:sp>
      <p:sp>
        <p:nvSpPr>
          <p:cNvPr id="23" name="文本框 22">
            <a:extLst>
              <a:ext uri="{FF2B5EF4-FFF2-40B4-BE49-F238E27FC236}">
                <a16:creationId xmlns:a16="http://schemas.microsoft.com/office/drawing/2014/main" id="{8AE76F4C-E063-5546-8D95-F999910A51A8}"/>
              </a:ext>
            </a:extLst>
          </p:cNvPr>
          <p:cNvSpPr txBox="1"/>
          <p:nvPr/>
        </p:nvSpPr>
        <p:spPr>
          <a:xfrm>
            <a:off x="2673372" y="2521947"/>
            <a:ext cx="12175690"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二、应用服务器框架开发</a:t>
            </a:r>
          </a:p>
        </p:txBody>
      </p:sp>
      <p:sp>
        <p:nvSpPr>
          <p:cNvPr id="24" name="文本框 23">
            <a:extLst>
              <a:ext uri="{FF2B5EF4-FFF2-40B4-BE49-F238E27FC236}">
                <a16:creationId xmlns:a16="http://schemas.microsoft.com/office/drawing/2014/main" id="{58B9CE7B-1758-4046-907A-FAE8A1735551}"/>
              </a:ext>
            </a:extLst>
          </p:cNvPr>
          <p:cNvSpPr txBox="1"/>
          <p:nvPr/>
        </p:nvSpPr>
        <p:spPr>
          <a:xfrm>
            <a:off x="2673371" y="11506921"/>
            <a:ext cx="8180159"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九、</a:t>
            </a:r>
            <a:r>
              <a:rPr kumimoji="1" lang="en-US" altLang="zh-CN" sz="6000" b="0" dirty="0" err="1">
                <a:solidFill>
                  <a:schemeClr val="bg1"/>
                </a:solidFill>
                <a:latin typeface="Microsoft YaHei" panose="020B0503020204020204" pitchFamily="34" charset="-122"/>
                <a:ea typeface="Microsoft YaHei" panose="020B0503020204020204" pitchFamily="34" charset="-122"/>
              </a:rPr>
              <a:t>Faas</a:t>
            </a:r>
            <a:r>
              <a:rPr kumimoji="1" lang="zh-CN" altLang="en-US" sz="6000" b="0" dirty="0">
                <a:solidFill>
                  <a:schemeClr val="bg1"/>
                </a:solidFill>
                <a:latin typeface="Microsoft YaHei" panose="020B0503020204020204" pitchFamily="34" charset="-122"/>
                <a:ea typeface="Microsoft YaHei" panose="020B0503020204020204" pitchFamily="34" charset="-122"/>
              </a:rPr>
              <a:t>与</a:t>
            </a:r>
            <a:r>
              <a:rPr kumimoji="1" lang="en-US" altLang="zh-CN" sz="6000" b="0" dirty="0">
                <a:solidFill>
                  <a:schemeClr val="bg1"/>
                </a:solidFill>
                <a:latin typeface="Microsoft YaHei" panose="020B0503020204020204" pitchFamily="34" charset="-122"/>
                <a:ea typeface="Microsoft YaHei" panose="020B0503020204020204" pitchFamily="34" charset="-122"/>
              </a:rPr>
              <a:t>Serverless</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B6C5BC27-4394-4348-A578-0F9E2D4664AA}"/>
              </a:ext>
            </a:extLst>
          </p:cNvPr>
          <p:cNvSpPr txBox="1"/>
          <p:nvPr/>
        </p:nvSpPr>
        <p:spPr>
          <a:xfrm>
            <a:off x="2673371" y="1308710"/>
            <a:ext cx="8180159"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一、</a:t>
            </a:r>
            <a:r>
              <a:rPr kumimoji="1" lang="en-US" altLang="zh-CN" sz="6000" b="0" dirty="0" err="1">
                <a:solidFill>
                  <a:schemeClr val="bg1"/>
                </a:solidFill>
                <a:latin typeface="Microsoft YaHei" panose="020B0503020204020204" pitchFamily="34" charset="-122"/>
                <a:ea typeface="Microsoft YaHei" panose="020B0503020204020204" pitchFamily="34" charset="-122"/>
              </a:rPr>
              <a:t>node.js</a:t>
            </a:r>
            <a:r>
              <a:rPr kumimoji="1" lang="en-US" altLang="zh-CN" sz="6000" b="0" dirty="0">
                <a:solidFill>
                  <a:schemeClr val="bg1"/>
                </a:solidFill>
                <a:latin typeface="Microsoft YaHei" panose="020B0503020204020204" pitchFamily="34" charset="-122"/>
                <a:ea typeface="Microsoft YaHei" panose="020B0503020204020204" pitchFamily="34" charset="-122"/>
              </a:rPr>
              <a:t> </a:t>
            </a:r>
            <a:r>
              <a:rPr kumimoji="1" lang="zh-CN" altLang="en-US" sz="6000" b="0" dirty="0">
                <a:solidFill>
                  <a:schemeClr val="bg1"/>
                </a:solidFill>
                <a:latin typeface="Microsoft YaHei" panose="020B0503020204020204" pitchFamily="34" charset="-122"/>
                <a:ea typeface="Microsoft YaHei" panose="020B0503020204020204" pitchFamily="34" charset="-122"/>
              </a:rPr>
              <a:t>基础</a:t>
            </a:r>
          </a:p>
        </p:txBody>
      </p:sp>
    </p:spTree>
    <p:extLst>
      <p:ext uri="{BB962C8B-B14F-4D97-AF65-F5344CB8AC3E}">
        <p14:creationId xmlns:p14="http://schemas.microsoft.com/office/powerpoint/2010/main" val="1381962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9" name="图形 8">
            <a:extLst>
              <a:ext uri="{FF2B5EF4-FFF2-40B4-BE49-F238E27FC236}">
                <a16:creationId xmlns:a16="http://schemas.microsoft.com/office/drawing/2014/main" id="{04601891-08D2-1840-AA29-C7C00E0A249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457265"/>
            <a:ext cx="3807156" cy="1854135"/>
          </a:xfrm>
          <a:prstGeom prst="rect">
            <a:avLst/>
          </a:prstGeom>
        </p:spPr>
      </p:pic>
      <p:sp>
        <p:nvSpPr>
          <p:cNvPr id="29" name="圆角矩形 28">
            <a:extLst>
              <a:ext uri="{FF2B5EF4-FFF2-40B4-BE49-F238E27FC236}">
                <a16:creationId xmlns:a16="http://schemas.microsoft.com/office/drawing/2014/main" id="{EDD84C52-647C-9742-96D3-57C5A72F9D3E}"/>
              </a:ext>
            </a:extLst>
          </p:cNvPr>
          <p:cNvSpPr/>
          <p:nvPr/>
        </p:nvSpPr>
        <p:spPr>
          <a:xfrm>
            <a:off x="8789734" y="489679"/>
            <a:ext cx="8538386"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拦截器</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144ECEEC-F66A-2A4D-8EBE-B53A967F6478}"/>
              </a:ext>
            </a:extLst>
          </p:cNvPr>
          <p:cNvSpPr/>
          <p:nvPr/>
        </p:nvSpPr>
        <p:spPr>
          <a:xfrm>
            <a:off x="2693734" y="8940484"/>
            <a:ext cx="3390672" cy="861774"/>
          </a:xfrm>
          <a:prstGeom prst="rect">
            <a:avLst/>
          </a:prstGeom>
        </p:spPr>
        <p:txBody>
          <a:bodyPr wrap="non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拦截器功能</a:t>
            </a:r>
          </a:p>
        </p:txBody>
      </p:sp>
      <p:sp>
        <p:nvSpPr>
          <p:cNvPr id="7" name="矩形 6">
            <a:extLst>
              <a:ext uri="{FF2B5EF4-FFF2-40B4-BE49-F238E27FC236}">
                <a16:creationId xmlns:a16="http://schemas.microsoft.com/office/drawing/2014/main" id="{AEF000B9-0FCD-7146-99B6-3A07FAED52AF}"/>
              </a:ext>
            </a:extLst>
          </p:cNvPr>
          <p:cNvSpPr/>
          <p:nvPr/>
        </p:nvSpPr>
        <p:spPr>
          <a:xfrm>
            <a:off x="2693734" y="10056222"/>
            <a:ext cx="12192000" cy="3170099"/>
          </a:xfrm>
          <a:prstGeom prst="rect">
            <a:avLst/>
          </a:prstGeom>
        </p:spPr>
        <p:txBody>
          <a:bodyPr>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在函数执行之前</a:t>
            </a:r>
            <a:r>
              <a:rPr lang="en-US" altLang="zh-C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之后绑定额外的逻辑</a:t>
            </a:r>
          </a:p>
          <a:p>
            <a:pPr algn="l"/>
            <a:r>
              <a:rPr lang="zh-CN" altLang="en-US" sz="4000" b="0" dirty="0">
                <a:solidFill>
                  <a:schemeClr val="bg1"/>
                </a:solidFill>
                <a:latin typeface="Microsoft YaHei" panose="020B0503020204020204" pitchFamily="34" charset="-122"/>
                <a:ea typeface="Microsoft YaHei" panose="020B0503020204020204" pitchFamily="34" charset="-122"/>
              </a:rPr>
              <a:t>转换从函数返回的结果</a:t>
            </a:r>
          </a:p>
          <a:p>
            <a:pPr algn="l"/>
            <a:r>
              <a:rPr lang="zh-CN" altLang="en-US" sz="4000" b="0" dirty="0">
                <a:solidFill>
                  <a:schemeClr val="bg1"/>
                </a:solidFill>
                <a:latin typeface="Microsoft YaHei" panose="020B0503020204020204" pitchFamily="34" charset="-122"/>
                <a:ea typeface="Microsoft YaHei" panose="020B0503020204020204" pitchFamily="34" charset="-122"/>
              </a:rPr>
              <a:t>转换从函数抛出的异常</a:t>
            </a:r>
          </a:p>
          <a:p>
            <a:pPr algn="l"/>
            <a:r>
              <a:rPr lang="zh-CN" altLang="en-US" sz="4000" b="0" dirty="0">
                <a:solidFill>
                  <a:schemeClr val="bg1"/>
                </a:solidFill>
                <a:latin typeface="Microsoft YaHei" panose="020B0503020204020204" pitchFamily="34" charset="-122"/>
                <a:ea typeface="Microsoft YaHei" panose="020B0503020204020204" pitchFamily="34" charset="-122"/>
              </a:rPr>
              <a:t>扩展基本函数行为</a:t>
            </a:r>
          </a:p>
          <a:p>
            <a:pPr algn="l"/>
            <a:r>
              <a:rPr lang="zh-CN" altLang="en-US" sz="4000" b="0" dirty="0">
                <a:solidFill>
                  <a:schemeClr val="bg1"/>
                </a:solidFill>
                <a:latin typeface="Microsoft YaHei" panose="020B0503020204020204" pitchFamily="34" charset="-122"/>
                <a:ea typeface="Microsoft YaHei" panose="020B0503020204020204" pitchFamily="34" charset="-122"/>
              </a:rPr>
              <a:t>根据所选条件完全重写函数 </a:t>
            </a:r>
            <a:r>
              <a:rPr lang="en-US" altLang="zh-C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例如</a:t>
            </a:r>
            <a:r>
              <a:rPr lang="en-US" altLang="zh-CN" sz="4000" b="0" dirty="0">
                <a:solidFill>
                  <a:schemeClr val="bg1"/>
                </a:solidFill>
                <a:latin typeface="Microsoft YaHei" panose="020B0503020204020204" pitchFamily="34" charset="-122"/>
                <a:ea typeface="Microsoft YaHei" panose="020B0503020204020204" pitchFamily="34" charset="-122"/>
              </a:rPr>
              <a:t>, </a:t>
            </a:r>
            <a:r>
              <a:rPr lang="zh-CN" altLang="en-US" sz="4000" b="0" dirty="0">
                <a:solidFill>
                  <a:schemeClr val="bg1"/>
                </a:solidFill>
                <a:latin typeface="Microsoft YaHei" panose="020B0503020204020204" pitchFamily="34" charset="-122"/>
                <a:ea typeface="Microsoft YaHei" panose="020B0503020204020204" pitchFamily="34" charset="-122"/>
              </a:rPr>
              <a:t>缓存目的</a:t>
            </a:r>
            <a:r>
              <a:rPr lang="en-US" altLang="zh-CN" sz="4000" b="0" dirty="0">
                <a:solidFill>
                  <a:schemeClr val="bg1"/>
                </a:solidFill>
                <a:latin typeface="Microsoft YaHei" panose="020B0503020204020204" pitchFamily="34" charset="-122"/>
                <a:ea typeface="Microsoft YaHei" panose="020B0503020204020204" pitchFamily="34" charset="-122"/>
              </a:rPr>
              <a:t>)</a:t>
            </a:r>
          </a:p>
        </p:txBody>
      </p:sp>
      <p:pic>
        <p:nvPicPr>
          <p:cNvPr id="5" name="图片 4">
            <a:extLst>
              <a:ext uri="{FF2B5EF4-FFF2-40B4-BE49-F238E27FC236}">
                <a16:creationId xmlns:a16="http://schemas.microsoft.com/office/drawing/2014/main" id="{5C264572-28DB-2241-9A0F-62A71AB33011}"/>
              </a:ext>
            </a:extLst>
          </p:cNvPr>
          <p:cNvPicPr>
            <a:picLocks noChangeAspect="1"/>
          </p:cNvPicPr>
          <p:nvPr/>
        </p:nvPicPr>
        <p:blipFill>
          <a:blip r:embed="rId5"/>
          <a:stretch>
            <a:fillRect/>
          </a:stretch>
        </p:blipFill>
        <p:spPr>
          <a:xfrm>
            <a:off x="2837545" y="2782487"/>
            <a:ext cx="9563100" cy="5715000"/>
          </a:xfrm>
          <a:prstGeom prst="rect">
            <a:avLst/>
          </a:prstGeom>
        </p:spPr>
      </p:pic>
      <p:pic>
        <p:nvPicPr>
          <p:cNvPr id="8" name="图片 7">
            <a:extLst>
              <a:ext uri="{FF2B5EF4-FFF2-40B4-BE49-F238E27FC236}">
                <a16:creationId xmlns:a16="http://schemas.microsoft.com/office/drawing/2014/main" id="{C896ADAF-BB65-FE4F-A967-13D8F5125765}"/>
              </a:ext>
            </a:extLst>
          </p:cNvPr>
          <p:cNvPicPr>
            <a:picLocks noChangeAspect="1"/>
          </p:cNvPicPr>
          <p:nvPr/>
        </p:nvPicPr>
        <p:blipFill>
          <a:blip r:embed="rId6"/>
          <a:stretch>
            <a:fillRect/>
          </a:stretch>
        </p:blipFill>
        <p:spPr>
          <a:xfrm>
            <a:off x="13223752" y="2784649"/>
            <a:ext cx="8208736" cy="5712837"/>
          </a:xfrm>
          <a:prstGeom prst="rect">
            <a:avLst/>
          </a:prstGeom>
        </p:spPr>
      </p:pic>
    </p:spTree>
    <p:extLst>
      <p:ext uri="{BB962C8B-B14F-4D97-AF65-F5344CB8AC3E}">
        <p14:creationId xmlns:p14="http://schemas.microsoft.com/office/powerpoint/2010/main" val="1516679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9" name="图形 8">
            <a:extLst>
              <a:ext uri="{FF2B5EF4-FFF2-40B4-BE49-F238E27FC236}">
                <a16:creationId xmlns:a16="http://schemas.microsoft.com/office/drawing/2014/main" id="{04601891-08D2-1840-AA29-C7C00E0A249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457265"/>
            <a:ext cx="3807156" cy="1854135"/>
          </a:xfrm>
          <a:prstGeom prst="rect">
            <a:avLst/>
          </a:prstGeom>
        </p:spPr>
      </p:pic>
      <p:sp>
        <p:nvSpPr>
          <p:cNvPr id="29" name="圆角矩形 28">
            <a:extLst>
              <a:ext uri="{FF2B5EF4-FFF2-40B4-BE49-F238E27FC236}">
                <a16:creationId xmlns:a16="http://schemas.microsoft.com/office/drawing/2014/main" id="{EDD84C52-647C-9742-96D3-57C5A72F9D3E}"/>
              </a:ext>
            </a:extLst>
          </p:cNvPr>
          <p:cNvSpPr/>
          <p:nvPr/>
        </p:nvSpPr>
        <p:spPr>
          <a:xfrm>
            <a:off x="8789734" y="489679"/>
            <a:ext cx="8538386"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管道</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AEF000B9-0FCD-7146-99B6-3A07FAED52AF}"/>
              </a:ext>
            </a:extLst>
          </p:cNvPr>
          <p:cNvSpPr/>
          <p:nvPr/>
        </p:nvSpPr>
        <p:spPr>
          <a:xfrm>
            <a:off x="3070970" y="3832875"/>
            <a:ext cx="19276074" cy="2400657"/>
          </a:xfrm>
          <a:prstGeom prst="rect">
            <a:avLst/>
          </a:prstGeom>
        </p:spPr>
        <p:txBody>
          <a:bodyPr wrap="squar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在调用控制器的路由处理程序之前， 会插入一个管道，管道先拦截方法的调用参数，进行转换或者验证处理，然后用转换好或是验证好的参数调用原方法</a:t>
            </a:r>
          </a:p>
        </p:txBody>
      </p:sp>
      <p:pic>
        <p:nvPicPr>
          <p:cNvPr id="5" name="图片 4">
            <a:extLst>
              <a:ext uri="{FF2B5EF4-FFF2-40B4-BE49-F238E27FC236}">
                <a16:creationId xmlns:a16="http://schemas.microsoft.com/office/drawing/2014/main" id="{09BA0964-04ED-A84B-B683-90D2C9B50624}"/>
              </a:ext>
            </a:extLst>
          </p:cNvPr>
          <p:cNvPicPr>
            <a:picLocks noChangeAspect="1"/>
          </p:cNvPicPr>
          <p:nvPr/>
        </p:nvPicPr>
        <p:blipFill>
          <a:blip r:embed="rId5"/>
          <a:stretch>
            <a:fillRect/>
          </a:stretch>
        </p:blipFill>
        <p:spPr>
          <a:xfrm>
            <a:off x="4838700" y="7482468"/>
            <a:ext cx="16486414" cy="5062757"/>
          </a:xfrm>
          <a:prstGeom prst="rect">
            <a:avLst/>
          </a:prstGeom>
        </p:spPr>
      </p:pic>
    </p:spTree>
    <p:extLst>
      <p:ext uri="{BB962C8B-B14F-4D97-AF65-F5344CB8AC3E}">
        <p14:creationId xmlns:p14="http://schemas.microsoft.com/office/powerpoint/2010/main" val="576318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sp>
        <p:nvSpPr>
          <p:cNvPr id="6" name="圆角矩形 5">
            <a:extLst>
              <a:ext uri="{FF2B5EF4-FFF2-40B4-BE49-F238E27FC236}">
                <a16:creationId xmlns:a16="http://schemas.microsoft.com/office/drawing/2014/main" id="{CDC18EFE-7B3A-1748-84BF-C58637A46614}"/>
              </a:ext>
            </a:extLst>
          </p:cNvPr>
          <p:cNvSpPr/>
          <p:nvPr/>
        </p:nvSpPr>
        <p:spPr>
          <a:xfrm>
            <a:off x="7326663" y="7174388"/>
            <a:ext cx="8573738" cy="2370000"/>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 altLang="zh-CN" sz="8000" b="0" dirty="0">
                <a:solidFill>
                  <a:schemeClr val="bg1"/>
                </a:solidFill>
                <a:latin typeface="Microsoft YaHei" panose="020B0503020204020204" pitchFamily="34" charset="-122"/>
                <a:ea typeface="Microsoft YaHei" panose="020B0503020204020204" pitchFamily="34" charset="-122"/>
              </a:rPr>
              <a:t>Decorator</a:t>
            </a:r>
            <a:endParaRPr kumimoji="1" lang="zh-CN" altLang="en-US" sz="8000" b="0" dirty="0">
              <a:solidFill>
                <a:schemeClr val="bg1"/>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31D4561E-27F0-B74E-9CA8-75CC1C7EEB22}"/>
              </a:ext>
            </a:extLst>
          </p:cNvPr>
          <p:cNvSpPr txBox="1"/>
          <p:nvPr/>
        </p:nvSpPr>
        <p:spPr>
          <a:xfrm>
            <a:off x="8173672" y="4329567"/>
            <a:ext cx="6879720" cy="1879536"/>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zh-CN" altLang="en-US" sz="10000" b="0" dirty="0">
                <a:solidFill>
                  <a:schemeClr val="bg1"/>
                </a:solidFill>
                <a:latin typeface="Microsoft YaHei" panose="020B0503020204020204" pitchFamily="34" charset="-122"/>
                <a:ea typeface="Microsoft YaHei" panose="020B0503020204020204" pitchFamily="34" charset="-122"/>
              </a:rPr>
              <a:t>装饰器</a:t>
            </a:r>
          </a:p>
        </p:txBody>
      </p:sp>
      <p:sp>
        <p:nvSpPr>
          <p:cNvPr id="5" name="矩形 4">
            <a:extLst>
              <a:ext uri="{FF2B5EF4-FFF2-40B4-BE49-F238E27FC236}">
                <a16:creationId xmlns:a16="http://schemas.microsoft.com/office/drawing/2014/main" id="{8FE1C155-9139-6A45-9467-33FD43C106F0}"/>
              </a:ext>
            </a:extLst>
          </p:cNvPr>
          <p:cNvSpPr/>
          <p:nvPr/>
        </p:nvSpPr>
        <p:spPr>
          <a:xfrm>
            <a:off x="7583702" y="10232674"/>
            <a:ext cx="8316699" cy="553998"/>
          </a:xfrm>
          <a:prstGeom prst="rect">
            <a:avLst/>
          </a:prstGeom>
        </p:spPr>
        <p:txBody>
          <a:bodyPr wrap="none">
            <a:spAutoFit/>
          </a:bodyPr>
          <a:lstStyle/>
          <a:p>
            <a:r>
              <a:rPr lang="zh-CN" altLang="en-US" dirty="0">
                <a:solidFill>
                  <a:schemeClr val="bg1"/>
                </a:solidFill>
              </a:rPr>
              <a:t>https://es6.ruanyifeng.com/#docs/decorator</a:t>
            </a:r>
          </a:p>
        </p:txBody>
      </p:sp>
    </p:spTree>
    <p:extLst>
      <p:ext uri="{BB962C8B-B14F-4D97-AF65-F5344CB8AC3E}">
        <p14:creationId xmlns:p14="http://schemas.microsoft.com/office/powerpoint/2010/main" val="2412963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sp>
        <p:nvSpPr>
          <p:cNvPr id="10" name="文本框 9">
            <a:extLst>
              <a:ext uri="{FF2B5EF4-FFF2-40B4-BE49-F238E27FC236}">
                <a16:creationId xmlns:a16="http://schemas.microsoft.com/office/drawing/2014/main" id="{6C09D653-EC70-7B44-B6CD-B4EBC8DB55DB}"/>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装饰器 </a:t>
            </a:r>
            <a:r>
              <a:rPr kumimoji="1" lang="en" altLang="zh-CN" sz="6000" b="0" dirty="0">
                <a:solidFill>
                  <a:schemeClr val="bg1"/>
                </a:solidFill>
                <a:latin typeface="Microsoft YaHei" panose="020B0503020204020204" pitchFamily="34" charset="-122"/>
                <a:ea typeface="Microsoft YaHei" panose="020B0503020204020204" pitchFamily="34" charset="-122"/>
              </a:rPr>
              <a:t>Decorator</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1DFEB715-6096-8E47-BCBC-8738F399A34F}"/>
              </a:ext>
            </a:extLst>
          </p:cNvPr>
          <p:cNvSpPr/>
          <p:nvPr/>
        </p:nvSpPr>
        <p:spPr>
          <a:xfrm>
            <a:off x="1504315" y="2748133"/>
            <a:ext cx="20840112" cy="861774"/>
          </a:xfrm>
          <a:prstGeom prst="rect">
            <a:avLst/>
          </a:prstGeom>
        </p:spPr>
        <p:txBody>
          <a:bodyPr wrap="squar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装饰器是一种函数，写成</a:t>
            </a:r>
            <a:r>
              <a:rPr lang="en-US" altLang="zh-CN" sz="5000" b="0" dirty="0">
                <a:solidFill>
                  <a:schemeClr val="bg1"/>
                </a:solidFill>
                <a:latin typeface="Microsoft YaHei" panose="020B0503020204020204" pitchFamily="34" charset="-122"/>
                <a:ea typeface="Microsoft YaHei" panose="020B0503020204020204" pitchFamily="34" charset="-122"/>
              </a:rPr>
              <a:t>@ + </a:t>
            </a:r>
            <a:r>
              <a:rPr lang="zh-CN" altLang="en-US" sz="5000" b="0" dirty="0">
                <a:solidFill>
                  <a:schemeClr val="bg1"/>
                </a:solidFill>
                <a:latin typeface="Microsoft YaHei" panose="020B0503020204020204" pitchFamily="34" charset="-122"/>
                <a:ea typeface="Microsoft YaHei" panose="020B0503020204020204" pitchFamily="34" charset="-122"/>
              </a:rPr>
              <a:t>函数名。它可以放在类和类方法的定义前面</a:t>
            </a:r>
          </a:p>
        </p:txBody>
      </p:sp>
      <p:pic>
        <p:nvPicPr>
          <p:cNvPr id="7" name="图片 6">
            <a:extLst>
              <a:ext uri="{FF2B5EF4-FFF2-40B4-BE49-F238E27FC236}">
                <a16:creationId xmlns:a16="http://schemas.microsoft.com/office/drawing/2014/main" id="{3886957D-0316-3B44-A1AD-8E8005CD38DA}"/>
              </a:ext>
            </a:extLst>
          </p:cNvPr>
          <p:cNvPicPr>
            <a:picLocks noChangeAspect="1"/>
          </p:cNvPicPr>
          <p:nvPr/>
        </p:nvPicPr>
        <p:blipFill>
          <a:blip r:embed="rId5"/>
          <a:stretch>
            <a:fillRect/>
          </a:stretch>
        </p:blipFill>
        <p:spPr>
          <a:xfrm>
            <a:off x="1504315" y="5333455"/>
            <a:ext cx="9693668" cy="6127130"/>
          </a:xfrm>
          <a:prstGeom prst="rect">
            <a:avLst/>
          </a:prstGeom>
        </p:spPr>
      </p:pic>
      <p:sp>
        <p:nvSpPr>
          <p:cNvPr id="13" name="矩形 12">
            <a:extLst>
              <a:ext uri="{FF2B5EF4-FFF2-40B4-BE49-F238E27FC236}">
                <a16:creationId xmlns:a16="http://schemas.microsoft.com/office/drawing/2014/main" id="{23FED527-389C-AD43-B2C4-F59C1E83B75B}"/>
              </a:ext>
            </a:extLst>
          </p:cNvPr>
          <p:cNvSpPr/>
          <p:nvPr/>
        </p:nvSpPr>
        <p:spPr>
          <a:xfrm>
            <a:off x="1504315" y="4040794"/>
            <a:ext cx="5695118" cy="861774"/>
          </a:xfrm>
          <a:prstGeom prst="rect">
            <a:avLst/>
          </a:prstGeom>
        </p:spPr>
        <p:txBody>
          <a:bodyPr wrap="squar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类装饰器</a:t>
            </a:r>
          </a:p>
        </p:txBody>
      </p:sp>
      <p:pic>
        <p:nvPicPr>
          <p:cNvPr id="8" name="图片 7">
            <a:extLst>
              <a:ext uri="{FF2B5EF4-FFF2-40B4-BE49-F238E27FC236}">
                <a16:creationId xmlns:a16="http://schemas.microsoft.com/office/drawing/2014/main" id="{9E45AC8A-E928-7F44-87AC-C5F0EDAAAA19}"/>
              </a:ext>
            </a:extLst>
          </p:cNvPr>
          <p:cNvPicPr>
            <a:picLocks noChangeAspect="1"/>
          </p:cNvPicPr>
          <p:nvPr/>
        </p:nvPicPr>
        <p:blipFill>
          <a:blip r:embed="rId6"/>
          <a:stretch>
            <a:fillRect/>
          </a:stretch>
        </p:blipFill>
        <p:spPr>
          <a:xfrm>
            <a:off x="12192000" y="4397919"/>
            <a:ext cx="9285249" cy="7832120"/>
          </a:xfrm>
          <a:prstGeom prst="rect">
            <a:avLst/>
          </a:prstGeom>
        </p:spPr>
      </p:pic>
    </p:spTree>
    <p:extLst>
      <p:ext uri="{BB962C8B-B14F-4D97-AF65-F5344CB8AC3E}">
        <p14:creationId xmlns:p14="http://schemas.microsoft.com/office/powerpoint/2010/main" val="1428242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sp>
        <p:nvSpPr>
          <p:cNvPr id="10" name="文本框 9">
            <a:extLst>
              <a:ext uri="{FF2B5EF4-FFF2-40B4-BE49-F238E27FC236}">
                <a16:creationId xmlns:a16="http://schemas.microsoft.com/office/drawing/2014/main" id="{6C09D653-EC70-7B44-B6CD-B4EBC8DB55DB}"/>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装饰器 </a:t>
            </a:r>
            <a:r>
              <a:rPr kumimoji="1" lang="en" altLang="zh-CN" sz="6000" b="0" dirty="0">
                <a:solidFill>
                  <a:schemeClr val="bg1"/>
                </a:solidFill>
                <a:latin typeface="Microsoft YaHei" panose="020B0503020204020204" pitchFamily="34" charset="-122"/>
                <a:ea typeface="Microsoft YaHei" panose="020B0503020204020204" pitchFamily="34" charset="-122"/>
              </a:rPr>
              <a:t>Decorator</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23FED527-389C-AD43-B2C4-F59C1E83B75B}"/>
              </a:ext>
            </a:extLst>
          </p:cNvPr>
          <p:cNvSpPr/>
          <p:nvPr/>
        </p:nvSpPr>
        <p:spPr>
          <a:xfrm>
            <a:off x="1299676" y="2875553"/>
            <a:ext cx="6222778" cy="861774"/>
          </a:xfrm>
          <a:prstGeom prst="rect">
            <a:avLst/>
          </a:prstGeom>
        </p:spPr>
        <p:txBody>
          <a:bodyPr wrap="squar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类属性</a:t>
            </a:r>
            <a:r>
              <a:rPr lang="en-US" altLang="zh-CN" sz="5000" b="0" dirty="0">
                <a:solidFill>
                  <a:schemeClr val="bg1"/>
                </a:solidFill>
                <a:latin typeface="Microsoft YaHei" panose="020B0503020204020204" pitchFamily="34" charset="-122"/>
                <a:ea typeface="Microsoft YaHei" panose="020B0503020204020204" pitchFamily="34" charset="-122"/>
              </a:rPr>
              <a:t>/</a:t>
            </a:r>
            <a:r>
              <a:rPr lang="zh-CN" altLang="en-US" sz="5000" b="0" dirty="0">
                <a:solidFill>
                  <a:schemeClr val="bg1"/>
                </a:solidFill>
                <a:latin typeface="Microsoft YaHei" panose="020B0503020204020204" pitchFamily="34" charset="-122"/>
                <a:ea typeface="Microsoft YaHei" panose="020B0503020204020204" pitchFamily="34" charset="-122"/>
              </a:rPr>
              <a:t>方法装饰器</a:t>
            </a:r>
          </a:p>
        </p:txBody>
      </p:sp>
      <p:pic>
        <p:nvPicPr>
          <p:cNvPr id="5" name="图片 4">
            <a:extLst>
              <a:ext uri="{FF2B5EF4-FFF2-40B4-BE49-F238E27FC236}">
                <a16:creationId xmlns:a16="http://schemas.microsoft.com/office/drawing/2014/main" id="{BD20DE85-6BC7-4C4C-B512-DA3EEBCBC760}"/>
              </a:ext>
            </a:extLst>
          </p:cNvPr>
          <p:cNvPicPr>
            <a:picLocks noChangeAspect="1"/>
          </p:cNvPicPr>
          <p:nvPr/>
        </p:nvPicPr>
        <p:blipFill>
          <a:blip r:embed="rId5"/>
          <a:stretch>
            <a:fillRect/>
          </a:stretch>
        </p:blipFill>
        <p:spPr>
          <a:xfrm>
            <a:off x="1209170" y="4558991"/>
            <a:ext cx="10173132" cy="1574179"/>
          </a:xfrm>
          <a:prstGeom prst="rect">
            <a:avLst/>
          </a:prstGeom>
        </p:spPr>
      </p:pic>
      <p:pic>
        <p:nvPicPr>
          <p:cNvPr id="6" name="图片 5">
            <a:extLst>
              <a:ext uri="{FF2B5EF4-FFF2-40B4-BE49-F238E27FC236}">
                <a16:creationId xmlns:a16="http://schemas.microsoft.com/office/drawing/2014/main" id="{6610312B-583D-8147-ABC5-F397C86D16FF}"/>
              </a:ext>
            </a:extLst>
          </p:cNvPr>
          <p:cNvPicPr>
            <a:picLocks noChangeAspect="1"/>
          </p:cNvPicPr>
          <p:nvPr/>
        </p:nvPicPr>
        <p:blipFill>
          <a:blip r:embed="rId6"/>
          <a:stretch>
            <a:fillRect/>
          </a:stretch>
        </p:blipFill>
        <p:spPr>
          <a:xfrm>
            <a:off x="1209169" y="6133169"/>
            <a:ext cx="10173133" cy="5865543"/>
          </a:xfrm>
          <a:prstGeom prst="rect">
            <a:avLst/>
          </a:prstGeom>
        </p:spPr>
      </p:pic>
      <p:pic>
        <p:nvPicPr>
          <p:cNvPr id="9" name="图片 8">
            <a:extLst>
              <a:ext uri="{FF2B5EF4-FFF2-40B4-BE49-F238E27FC236}">
                <a16:creationId xmlns:a16="http://schemas.microsoft.com/office/drawing/2014/main" id="{32DF51C4-027B-6249-9B7C-25A81CC6A3D8}"/>
              </a:ext>
            </a:extLst>
          </p:cNvPr>
          <p:cNvPicPr>
            <a:picLocks noChangeAspect="1"/>
          </p:cNvPicPr>
          <p:nvPr/>
        </p:nvPicPr>
        <p:blipFill>
          <a:blip r:embed="rId7"/>
          <a:stretch>
            <a:fillRect/>
          </a:stretch>
        </p:blipFill>
        <p:spPr>
          <a:xfrm>
            <a:off x="12192000" y="4539220"/>
            <a:ext cx="9699580" cy="7459492"/>
          </a:xfrm>
          <a:prstGeom prst="rect">
            <a:avLst/>
          </a:prstGeom>
        </p:spPr>
      </p:pic>
    </p:spTree>
    <p:extLst>
      <p:ext uri="{BB962C8B-B14F-4D97-AF65-F5344CB8AC3E}">
        <p14:creationId xmlns:p14="http://schemas.microsoft.com/office/powerpoint/2010/main" val="1721288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sp>
        <p:nvSpPr>
          <p:cNvPr id="10" name="文本框 9">
            <a:extLst>
              <a:ext uri="{FF2B5EF4-FFF2-40B4-BE49-F238E27FC236}">
                <a16:creationId xmlns:a16="http://schemas.microsoft.com/office/drawing/2014/main" id="{6C09D653-EC70-7B44-B6CD-B4EBC8DB55DB}"/>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装饰器 </a:t>
            </a:r>
            <a:r>
              <a:rPr kumimoji="1" lang="en" altLang="zh-CN" sz="6000" b="0" dirty="0">
                <a:solidFill>
                  <a:schemeClr val="bg1"/>
                </a:solidFill>
                <a:latin typeface="Microsoft YaHei" panose="020B0503020204020204" pitchFamily="34" charset="-122"/>
                <a:ea typeface="Microsoft YaHei" panose="020B0503020204020204" pitchFamily="34" charset="-122"/>
              </a:rPr>
              <a:t>Decorator</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23FED527-389C-AD43-B2C4-F59C1E83B75B}"/>
              </a:ext>
            </a:extLst>
          </p:cNvPr>
          <p:cNvSpPr/>
          <p:nvPr/>
        </p:nvSpPr>
        <p:spPr>
          <a:xfrm>
            <a:off x="1299676" y="2950195"/>
            <a:ext cx="6222778" cy="861774"/>
          </a:xfrm>
          <a:prstGeom prst="rect">
            <a:avLst/>
          </a:prstGeom>
        </p:spPr>
        <p:txBody>
          <a:bodyPr wrap="squar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装饰器不能用于函数</a:t>
            </a:r>
          </a:p>
        </p:txBody>
      </p:sp>
      <p:pic>
        <p:nvPicPr>
          <p:cNvPr id="7" name="图片 6">
            <a:extLst>
              <a:ext uri="{FF2B5EF4-FFF2-40B4-BE49-F238E27FC236}">
                <a16:creationId xmlns:a16="http://schemas.microsoft.com/office/drawing/2014/main" id="{CE181D64-0FDF-CF4C-999D-D85CC7E4084C}"/>
              </a:ext>
            </a:extLst>
          </p:cNvPr>
          <p:cNvPicPr>
            <a:picLocks noChangeAspect="1"/>
          </p:cNvPicPr>
          <p:nvPr/>
        </p:nvPicPr>
        <p:blipFill>
          <a:blip r:embed="rId5"/>
          <a:stretch>
            <a:fillRect/>
          </a:stretch>
        </p:blipFill>
        <p:spPr>
          <a:xfrm>
            <a:off x="1299676" y="4558991"/>
            <a:ext cx="7130301" cy="6353734"/>
          </a:xfrm>
          <a:prstGeom prst="rect">
            <a:avLst/>
          </a:prstGeom>
        </p:spPr>
      </p:pic>
      <p:pic>
        <p:nvPicPr>
          <p:cNvPr id="8" name="图片 7">
            <a:extLst>
              <a:ext uri="{FF2B5EF4-FFF2-40B4-BE49-F238E27FC236}">
                <a16:creationId xmlns:a16="http://schemas.microsoft.com/office/drawing/2014/main" id="{656D73F8-6641-534C-9EE1-D1D28632094D}"/>
              </a:ext>
            </a:extLst>
          </p:cNvPr>
          <p:cNvPicPr>
            <a:picLocks noChangeAspect="1"/>
          </p:cNvPicPr>
          <p:nvPr/>
        </p:nvPicPr>
        <p:blipFill>
          <a:blip r:embed="rId6"/>
          <a:stretch>
            <a:fillRect/>
          </a:stretch>
        </p:blipFill>
        <p:spPr>
          <a:xfrm>
            <a:off x="10170415" y="4558991"/>
            <a:ext cx="4995245" cy="6329202"/>
          </a:xfrm>
          <a:prstGeom prst="rect">
            <a:avLst/>
          </a:prstGeom>
        </p:spPr>
      </p:pic>
      <p:sp>
        <p:nvSpPr>
          <p:cNvPr id="17" name="矩形 16">
            <a:extLst>
              <a:ext uri="{FF2B5EF4-FFF2-40B4-BE49-F238E27FC236}">
                <a16:creationId xmlns:a16="http://schemas.microsoft.com/office/drawing/2014/main" id="{7316CF8C-92FA-CC4F-9BCE-08F414FF9D50}"/>
              </a:ext>
            </a:extLst>
          </p:cNvPr>
          <p:cNvSpPr/>
          <p:nvPr/>
        </p:nvSpPr>
        <p:spPr>
          <a:xfrm>
            <a:off x="10170415" y="11313609"/>
            <a:ext cx="5695118" cy="707886"/>
          </a:xfrm>
          <a:prstGeom prst="rect">
            <a:avLst/>
          </a:prstGeom>
        </p:spPr>
        <p:txBody>
          <a:bodyPr wrap="squar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函数作用域提升</a:t>
            </a:r>
          </a:p>
        </p:txBody>
      </p:sp>
    </p:spTree>
    <p:extLst>
      <p:ext uri="{BB962C8B-B14F-4D97-AF65-F5344CB8AC3E}">
        <p14:creationId xmlns:p14="http://schemas.microsoft.com/office/powerpoint/2010/main" val="4053923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sp>
        <p:nvSpPr>
          <p:cNvPr id="12" name="文本框 11">
            <a:extLst>
              <a:ext uri="{FF2B5EF4-FFF2-40B4-BE49-F238E27FC236}">
                <a16:creationId xmlns:a16="http://schemas.microsoft.com/office/drawing/2014/main" id="{31D4561E-27F0-B74E-9CA8-75CC1C7EEB22}"/>
              </a:ext>
            </a:extLst>
          </p:cNvPr>
          <p:cNvSpPr txBox="1"/>
          <p:nvPr/>
        </p:nvSpPr>
        <p:spPr>
          <a:xfrm>
            <a:off x="8473583" y="7865638"/>
            <a:ext cx="6879720" cy="1879536"/>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zh-CN" altLang="en-US" sz="10000" b="0" dirty="0">
                <a:solidFill>
                  <a:schemeClr val="bg1"/>
                </a:solidFill>
                <a:latin typeface="Microsoft YaHei" panose="020B0503020204020204" pitchFamily="34" charset="-122"/>
                <a:ea typeface="Microsoft YaHei" panose="020B0503020204020204" pitchFamily="34" charset="-122"/>
              </a:rPr>
              <a:t>装饰器</a:t>
            </a:r>
          </a:p>
        </p:txBody>
      </p:sp>
      <p:grpSp>
        <p:nvGrpSpPr>
          <p:cNvPr id="9" name="组合 8">
            <a:extLst>
              <a:ext uri="{FF2B5EF4-FFF2-40B4-BE49-F238E27FC236}">
                <a16:creationId xmlns:a16="http://schemas.microsoft.com/office/drawing/2014/main" id="{19CB722E-77F2-074D-AC81-81FB854548C0}"/>
              </a:ext>
            </a:extLst>
          </p:cNvPr>
          <p:cNvGrpSpPr/>
          <p:nvPr/>
        </p:nvGrpSpPr>
        <p:grpSpPr>
          <a:xfrm>
            <a:off x="7901468" y="4103831"/>
            <a:ext cx="7202453" cy="2754169"/>
            <a:chOff x="5394911" y="6811938"/>
            <a:chExt cx="7571260" cy="2946319"/>
          </a:xfrm>
        </p:grpSpPr>
        <p:grpSp>
          <p:nvGrpSpPr>
            <p:cNvPr id="10" name="组合 9">
              <a:extLst>
                <a:ext uri="{FF2B5EF4-FFF2-40B4-BE49-F238E27FC236}">
                  <a16:creationId xmlns:a16="http://schemas.microsoft.com/office/drawing/2014/main" id="{FA91FE1D-785C-D64E-803F-F3125EB869CD}"/>
                </a:ext>
              </a:extLst>
            </p:cNvPr>
            <p:cNvGrpSpPr/>
            <p:nvPr/>
          </p:nvGrpSpPr>
          <p:grpSpPr>
            <a:xfrm>
              <a:off x="6619333" y="7411386"/>
              <a:ext cx="5557333" cy="1905000"/>
              <a:chOff x="5941940" y="7299941"/>
              <a:chExt cx="5557333" cy="1905000"/>
            </a:xfrm>
          </p:grpSpPr>
          <p:pic>
            <p:nvPicPr>
              <p:cNvPr id="13" name="图形 12">
                <a:extLst>
                  <a:ext uri="{FF2B5EF4-FFF2-40B4-BE49-F238E27FC236}">
                    <a16:creationId xmlns:a16="http://schemas.microsoft.com/office/drawing/2014/main" id="{D4D1F636-6ABA-B342-A498-89E0896FA855}"/>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941940" y="7299941"/>
                <a:ext cx="1905000" cy="1905000"/>
              </a:xfrm>
              <a:prstGeom prst="rect">
                <a:avLst/>
              </a:prstGeom>
            </p:spPr>
          </p:pic>
          <p:sp>
            <p:nvSpPr>
              <p:cNvPr id="15" name="圆角矩形 14">
                <a:extLst>
                  <a:ext uri="{FF2B5EF4-FFF2-40B4-BE49-F238E27FC236}">
                    <a16:creationId xmlns:a16="http://schemas.microsoft.com/office/drawing/2014/main" id="{1E8F7F00-3EE9-194E-97DE-E48B85F47DAD}"/>
                  </a:ext>
                </a:extLst>
              </p:cNvPr>
              <p:cNvSpPr/>
              <p:nvPr/>
            </p:nvSpPr>
            <p:spPr>
              <a:xfrm>
                <a:off x="8301455" y="7511195"/>
                <a:ext cx="3197818" cy="1482491"/>
              </a:xfrm>
              <a:prstGeom prst="roundRect">
                <a:avLst>
                  <a:gd name="adj" fmla="val 92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8000" dirty="0">
                    <a:solidFill>
                      <a:schemeClr val="bg1"/>
                    </a:solidFill>
                  </a:rPr>
                  <a:t>练习</a:t>
                </a:r>
              </a:p>
            </p:txBody>
          </p:sp>
        </p:grpSp>
        <p:sp>
          <p:nvSpPr>
            <p:cNvPr id="11" name="梯形 10">
              <a:extLst>
                <a:ext uri="{FF2B5EF4-FFF2-40B4-BE49-F238E27FC236}">
                  <a16:creationId xmlns:a16="http://schemas.microsoft.com/office/drawing/2014/main" id="{D3A2F167-8F1E-9746-B136-8802EA8D8390}"/>
                </a:ext>
              </a:extLst>
            </p:cNvPr>
            <p:cNvSpPr/>
            <p:nvPr/>
          </p:nvSpPr>
          <p:spPr>
            <a:xfrm>
              <a:off x="5394911" y="6811938"/>
              <a:ext cx="7571260" cy="2946319"/>
            </a:xfrm>
            <a:prstGeom prst="trapezoid">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spTree>
    <p:extLst>
      <p:ext uri="{BB962C8B-B14F-4D97-AF65-F5344CB8AC3E}">
        <p14:creationId xmlns:p14="http://schemas.microsoft.com/office/powerpoint/2010/main" val="4152835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sp>
        <p:nvSpPr>
          <p:cNvPr id="6" name="圆角矩形 5">
            <a:extLst>
              <a:ext uri="{FF2B5EF4-FFF2-40B4-BE49-F238E27FC236}">
                <a16:creationId xmlns:a16="http://schemas.microsoft.com/office/drawing/2014/main" id="{CDC18EFE-7B3A-1748-84BF-C58637A46614}"/>
              </a:ext>
            </a:extLst>
          </p:cNvPr>
          <p:cNvSpPr/>
          <p:nvPr/>
        </p:nvSpPr>
        <p:spPr>
          <a:xfrm>
            <a:off x="7504463" y="7506897"/>
            <a:ext cx="8573738" cy="2370000"/>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 altLang="zh-CN" sz="8000" b="0" dirty="0">
                <a:solidFill>
                  <a:schemeClr val="bg1"/>
                </a:solidFill>
                <a:latin typeface="Microsoft YaHei" panose="020B0503020204020204" pitchFamily="34" charset="-122"/>
                <a:ea typeface="Microsoft YaHei" panose="020B0503020204020204" pitchFamily="34" charset="-122"/>
              </a:rPr>
              <a:t>IOC</a:t>
            </a:r>
            <a:endParaRPr kumimoji="1" lang="zh-CN" altLang="en-US" sz="8000" b="0" dirty="0">
              <a:solidFill>
                <a:schemeClr val="bg1"/>
              </a:solidFill>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D319104A-E0EE-2E4F-9D3F-F57F6FF8D289}"/>
              </a:ext>
            </a:extLst>
          </p:cNvPr>
          <p:cNvSpPr txBox="1"/>
          <p:nvPr/>
        </p:nvSpPr>
        <p:spPr>
          <a:xfrm>
            <a:off x="1910014" y="4991425"/>
            <a:ext cx="6879720"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31D4561E-27F0-B74E-9CA8-75CC1C7EEB22}"/>
              </a:ext>
            </a:extLst>
          </p:cNvPr>
          <p:cNvSpPr txBox="1"/>
          <p:nvPr/>
        </p:nvSpPr>
        <p:spPr>
          <a:xfrm>
            <a:off x="5720068" y="4051657"/>
            <a:ext cx="12943864" cy="1879536"/>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zh-CN" altLang="en-US" sz="10000" b="0" dirty="0">
                <a:solidFill>
                  <a:schemeClr val="bg1"/>
                </a:solidFill>
                <a:latin typeface="Microsoft YaHei" panose="020B0503020204020204" pitchFamily="34" charset="-122"/>
                <a:ea typeface="Microsoft YaHei" panose="020B0503020204020204" pitchFamily="34" charset="-122"/>
              </a:rPr>
              <a:t>依赖注入 </a:t>
            </a:r>
            <a:r>
              <a:rPr kumimoji="1" lang="en-US" altLang="zh-CN" sz="10000" b="0" dirty="0">
                <a:solidFill>
                  <a:schemeClr val="bg1"/>
                </a:solidFill>
                <a:latin typeface="Microsoft YaHei" panose="020B0503020204020204" pitchFamily="34" charset="-122"/>
                <a:ea typeface="Microsoft YaHei" panose="020B0503020204020204" pitchFamily="34" charset="-122"/>
              </a:rPr>
              <a:t>/</a:t>
            </a:r>
            <a:r>
              <a:rPr kumimoji="1" lang="zh-CN" altLang="en-US" sz="10000" b="0" dirty="0">
                <a:solidFill>
                  <a:schemeClr val="bg1"/>
                </a:solidFill>
                <a:latin typeface="Microsoft YaHei" panose="020B0503020204020204" pitchFamily="34" charset="-122"/>
                <a:ea typeface="Microsoft YaHei" panose="020B0503020204020204" pitchFamily="34" charset="-122"/>
              </a:rPr>
              <a:t> 控制反转</a:t>
            </a:r>
          </a:p>
        </p:txBody>
      </p:sp>
    </p:spTree>
    <p:extLst>
      <p:ext uri="{BB962C8B-B14F-4D97-AF65-F5344CB8AC3E}">
        <p14:creationId xmlns:p14="http://schemas.microsoft.com/office/powerpoint/2010/main" val="727677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sp>
        <p:nvSpPr>
          <p:cNvPr id="16" name="文本框 15">
            <a:extLst>
              <a:ext uri="{FF2B5EF4-FFF2-40B4-BE49-F238E27FC236}">
                <a16:creationId xmlns:a16="http://schemas.microsoft.com/office/drawing/2014/main" id="{D319104A-E0EE-2E4F-9D3F-F57F6FF8D289}"/>
              </a:ext>
            </a:extLst>
          </p:cNvPr>
          <p:cNvSpPr txBox="1"/>
          <p:nvPr/>
        </p:nvSpPr>
        <p:spPr>
          <a:xfrm>
            <a:off x="1910014" y="4991425"/>
            <a:ext cx="6879720"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3A9C08D3-DF66-AB48-B37D-A6B566EC90ED}"/>
              </a:ext>
            </a:extLst>
          </p:cNvPr>
          <p:cNvSpPr/>
          <p:nvPr/>
        </p:nvSpPr>
        <p:spPr>
          <a:xfrm>
            <a:off x="3147237" y="4628552"/>
            <a:ext cx="17177696" cy="3785652"/>
          </a:xfrm>
          <a:prstGeom prst="rect">
            <a:avLst/>
          </a:prstGeom>
        </p:spPr>
        <p:txBody>
          <a:bodyPr wrap="square">
            <a:spAutoFit/>
          </a:bodyPr>
          <a:lstStyle/>
          <a:p>
            <a:pPr algn="l"/>
            <a:r>
              <a:rPr lang="en" altLang="zh-CN" sz="4000" b="0" dirty="0">
                <a:solidFill>
                  <a:schemeClr val="bg1"/>
                </a:solidFill>
                <a:latin typeface="Microsoft YaHei" panose="020B0503020204020204" pitchFamily="34" charset="-122"/>
                <a:ea typeface="Microsoft YaHei" panose="020B0503020204020204" pitchFamily="34" charset="-122"/>
              </a:rPr>
              <a:t>IoC</a:t>
            </a:r>
            <a:r>
              <a:rPr lang="zh-CN" altLang="en-US" sz="4000" b="0" dirty="0">
                <a:solidFill>
                  <a:schemeClr val="bg1"/>
                </a:solidFill>
                <a:latin typeface="Microsoft YaHei" panose="020B0503020204020204" pitchFamily="34" charset="-122"/>
                <a:ea typeface="Microsoft YaHei" panose="020B0503020204020204" pitchFamily="34" charset="-122"/>
              </a:rPr>
              <a:t>模式，系统中通过引入实现了</a:t>
            </a:r>
            <a:r>
              <a:rPr lang="en" altLang="zh-CN" sz="4000" b="0" dirty="0">
                <a:solidFill>
                  <a:schemeClr val="bg1"/>
                </a:solidFill>
                <a:latin typeface="Microsoft YaHei" panose="020B0503020204020204" pitchFamily="34" charset="-122"/>
                <a:ea typeface="Microsoft YaHei" panose="020B0503020204020204" pitchFamily="34" charset="-122"/>
              </a:rPr>
              <a:t>IoC</a:t>
            </a:r>
            <a:r>
              <a:rPr lang="zh-CN" altLang="en-US" sz="4000" b="0" dirty="0">
                <a:solidFill>
                  <a:schemeClr val="bg1"/>
                </a:solidFill>
                <a:latin typeface="Microsoft YaHei" panose="020B0503020204020204" pitchFamily="34" charset="-122"/>
                <a:ea typeface="Microsoft YaHei" panose="020B0503020204020204" pitchFamily="34" charset="-122"/>
              </a:rPr>
              <a:t>模式的</a:t>
            </a:r>
            <a:r>
              <a:rPr lang="en" altLang="zh-CN" sz="4000" b="0" dirty="0">
                <a:solidFill>
                  <a:schemeClr val="bg1"/>
                </a:solidFill>
                <a:latin typeface="Microsoft YaHei" panose="020B0503020204020204" pitchFamily="34" charset="-122"/>
                <a:ea typeface="Microsoft YaHei" panose="020B0503020204020204" pitchFamily="34" charset="-122"/>
              </a:rPr>
              <a:t>IoC</a:t>
            </a:r>
            <a:r>
              <a:rPr lang="zh-CN" altLang="en-US" sz="4000" b="0" dirty="0">
                <a:solidFill>
                  <a:schemeClr val="bg1"/>
                </a:solidFill>
                <a:latin typeface="Microsoft YaHei" panose="020B0503020204020204" pitchFamily="34" charset="-122"/>
                <a:ea typeface="Microsoft YaHei" panose="020B0503020204020204" pitchFamily="34" charset="-122"/>
              </a:rPr>
              <a:t>容器，即可由</a:t>
            </a:r>
            <a:r>
              <a:rPr lang="en" altLang="zh-CN" sz="4000" b="0" dirty="0">
                <a:solidFill>
                  <a:schemeClr val="bg1"/>
                </a:solidFill>
                <a:latin typeface="Microsoft YaHei" panose="020B0503020204020204" pitchFamily="34" charset="-122"/>
                <a:ea typeface="Microsoft YaHei" panose="020B0503020204020204" pitchFamily="34" charset="-122"/>
              </a:rPr>
              <a:t>IoC</a:t>
            </a:r>
            <a:r>
              <a:rPr lang="zh-CN" altLang="en-US" sz="4000" b="0" dirty="0">
                <a:solidFill>
                  <a:schemeClr val="bg1"/>
                </a:solidFill>
                <a:latin typeface="Microsoft YaHei" panose="020B0503020204020204" pitchFamily="34" charset="-122"/>
                <a:ea typeface="Microsoft YaHei" panose="020B0503020204020204" pitchFamily="34" charset="-122"/>
              </a:rPr>
              <a:t>容器来管理对象的生命周期、依赖关系等，从而使得应用程序的配置和依赖性规范与实际的应用程序代码分离。</a:t>
            </a:r>
            <a:endParaRPr lang="en-US" altLang="zh-CN" sz="4000" b="0" dirty="0">
              <a:solidFill>
                <a:schemeClr val="bg1"/>
              </a:solidFill>
              <a:latin typeface="Microsoft YaHei" panose="020B0503020204020204" pitchFamily="34" charset="-122"/>
              <a:ea typeface="Microsoft YaHei" panose="020B0503020204020204" pitchFamily="34" charset="-122"/>
            </a:endParaRPr>
          </a:p>
          <a:p>
            <a:pPr algn="l"/>
            <a:endParaRPr lang="en-US" altLang="zh-CN" sz="4000" b="0" dirty="0">
              <a:solidFill>
                <a:schemeClr val="bg1"/>
              </a:solidFill>
              <a:latin typeface="Microsoft YaHei" panose="020B0503020204020204" pitchFamily="34" charset="-122"/>
              <a:ea typeface="Microsoft YaHei" panose="020B0503020204020204" pitchFamily="34" charset="-122"/>
            </a:endParaRPr>
          </a:p>
          <a:p>
            <a:pPr algn="l"/>
            <a:r>
              <a:rPr lang="zh-CN" altLang="en-US" sz="4000" b="0" dirty="0">
                <a:solidFill>
                  <a:schemeClr val="bg1"/>
                </a:solidFill>
                <a:latin typeface="Microsoft YaHei" panose="020B0503020204020204" pitchFamily="34" charset="-122"/>
                <a:ea typeface="Microsoft YaHei" panose="020B0503020204020204" pitchFamily="34" charset="-122"/>
              </a:rPr>
              <a:t>其中一个特点就是通过文本的配置文件进行应用程序组件间相互关系的配置，而不用重新修改并编译具体的代码</a:t>
            </a:r>
          </a:p>
        </p:txBody>
      </p:sp>
      <p:sp>
        <p:nvSpPr>
          <p:cNvPr id="11" name="文本框 10">
            <a:extLst>
              <a:ext uri="{FF2B5EF4-FFF2-40B4-BE49-F238E27FC236}">
                <a16:creationId xmlns:a16="http://schemas.microsoft.com/office/drawing/2014/main" id="{9DD15D90-F470-9442-A361-C56236D9C52C}"/>
              </a:ext>
            </a:extLst>
          </p:cNvPr>
          <p:cNvSpPr txBox="1"/>
          <p:nvPr/>
        </p:nvSpPr>
        <p:spPr>
          <a:xfrm>
            <a:off x="4525150" y="598932"/>
            <a:ext cx="8075728" cy="1256768"/>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依赖注入 </a:t>
            </a:r>
            <a:r>
              <a:rPr kumimoji="1" lang="en-US" altLang="zh-CN" sz="6000" b="0" dirty="0">
                <a:solidFill>
                  <a:schemeClr val="bg1"/>
                </a:solidFill>
                <a:latin typeface="Microsoft YaHei" panose="020B0503020204020204" pitchFamily="34" charset="-122"/>
                <a:ea typeface="Microsoft YaHei" panose="020B0503020204020204" pitchFamily="34" charset="-122"/>
              </a:rPr>
              <a:t>/</a:t>
            </a:r>
            <a:r>
              <a:rPr kumimoji="1" lang="zh-CN" altLang="en-US" sz="6000" b="0" dirty="0">
                <a:solidFill>
                  <a:schemeClr val="bg1"/>
                </a:solidFill>
                <a:latin typeface="Microsoft YaHei" panose="020B0503020204020204" pitchFamily="34" charset="-122"/>
                <a:ea typeface="Microsoft YaHei" panose="020B0503020204020204" pitchFamily="34" charset="-122"/>
              </a:rPr>
              <a:t> 控制反转</a:t>
            </a:r>
          </a:p>
        </p:txBody>
      </p:sp>
    </p:spTree>
    <p:extLst>
      <p:ext uri="{BB962C8B-B14F-4D97-AF65-F5344CB8AC3E}">
        <p14:creationId xmlns:p14="http://schemas.microsoft.com/office/powerpoint/2010/main" val="3228739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9" name="图形 8">
            <a:extLst>
              <a:ext uri="{FF2B5EF4-FFF2-40B4-BE49-F238E27FC236}">
                <a16:creationId xmlns:a16="http://schemas.microsoft.com/office/drawing/2014/main" id="{04601891-08D2-1840-AA29-C7C00E0A249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457266"/>
            <a:ext cx="3238808" cy="1577342"/>
          </a:xfrm>
          <a:prstGeom prst="rect">
            <a:avLst/>
          </a:prstGeom>
        </p:spPr>
      </p:pic>
      <p:sp>
        <p:nvSpPr>
          <p:cNvPr id="29" name="圆角矩形 28">
            <a:extLst>
              <a:ext uri="{FF2B5EF4-FFF2-40B4-BE49-F238E27FC236}">
                <a16:creationId xmlns:a16="http://schemas.microsoft.com/office/drawing/2014/main" id="{A7835B1C-CF37-F149-A770-37307A75A093}"/>
              </a:ext>
            </a:extLst>
          </p:cNvPr>
          <p:cNvSpPr/>
          <p:nvPr/>
        </p:nvSpPr>
        <p:spPr>
          <a:xfrm>
            <a:off x="8789734" y="489679"/>
            <a:ext cx="8538386"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6000" b="0" dirty="0">
                <a:solidFill>
                  <a:schemeClr val="bg1"/>
                </a:solidFill>
                <a:latin typeface="Microsoft YaHei" panose="020B0503020204020204" pitchFamily="34" charset="-122"/>
                <a:ea typeface="Microsoft YaHei" panose="020B0503020204020204" pitchFamily="34" charset="-122"/>
              </a:rPr>
              <a:t>Spring</a:t>
            </a:r>
            <a:r>
              <a:rPr kumimoji="1" lang="zh-CN" altLang="en-US" sz="6000" b="0" dirty="0">
                <a:solidFill>
                  <a:schemeClr val="bg1"/>
                </a:solidFill>
                <a:latin typeface="Microsoft YaHei" panose="020B0503020204020204" pitchFamily="34" charset="-122"/>
                <a:ea typeface="Microsoft YaHei" panose="020B0503020204020204" pitchFamily="34" charset="-122"/>
              </a:rPr>
              <a:t> </a:t>
            </a:r>
            <a:r>
              <a:rPr kumimoji="1" lang="en-US" altLang="zh-CN" sz="6000" b="0" dirty="0">
                <a:solidFill>
                  <a:schemeClr val="bg1"/>
                </a:solidFill>
                <a:latin typeface="Microsoft YaHei" panose="020B0503020204020204" pitchFamily="34" charset="-122"/>
                <a:ea typeface="Microsoft YaHei" panose="020B0503020204020204" pitchFamily="34" charset="-122"/>
              </a:rPr>
              <a:t>DI</a:t>
            </a:r>
            <a:endParaRPr kumimoji="1" lang="en" altLang="zh-CN" sz="6000" b="0" dirty="0">
              <a:solidFill>
                <a:schemeClr val="bg1"/>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19E7B151-0418-654D-ACBA-C68EC24A3186}"/>
              </a:ext>
            </a:extLst>
          </p:cNvPr>
          <p:cNvPicPr>
            <a:picLocks noChangeAspect="1"/>
          </p:cNvPicPr>
          <p:nvPr/>
        </p:nvPicPr>
        <p:blipFill>
          <a:blip r:embed="rId5"/>
          <a:stretch>
            <a:fillRect/>
          </a:stretch>
        </p:blipFill>
        <p:spPr>
          <a:xfrm>
            <a:off x="582693" y="2366079"/>
            <a:ext cx="9706751" cy="5513803"/>
          </a:xfrm>
          <a:prstGeom prst="rect">
            <a:avLst/>
          </a:prstGeom>
        </p:spPr>
      </p:pic>
      <p:pic>
        <p:nvPicPr>
          <p:cNvPr id="6" name="图片 5">
            <a:extLst>
              <a:ext uri="{FF2B5EF4-FFF2-40B4-BE49-F238E27FC236}">
                <a16:creationId xmlns:a16="http://schemas.microsoft.com/office/drawing/2014/main" id="{73B81960-7B54-7E46-93F4-317CB1031EC8}"/>
              </a:ext>
            </a:extLst>
          </p:cNvPr>
          <p:cNvPicPr>
            <a:picLocks noChangeAspect="1"/>
          </p:cNvPicPr>
          <p:nvPr/>
        </p:nvPicPr>
        <p:blipFill>
          <a:blip r:embed="rId6"/>
          <a:stretch>
            <a:fillRect/>
          </a:stretch>
        </p:blipFill>
        <p:spPr>
          <a:xfrm>
            <a:off x="582693" y="8105983"/>
            <a:ext cx="14748506" cy="5094938"/>
          </a:xfrm>
          <a:prstGeom prst="rect">
            <a:avLst/>
          </a:prstGeom>
        </p:spPr>
      </p:pic>
      <p:sp>
        <p:nvSpPr>
          <p:cNvPr id="30" name="文本框 29">
            <a:extLst>
              <a:ext uri="{FF2B5EF4-FFF2-40B4-BE49-F238E27FC236}">
                <a16:creationId xmlns:a16="http://schemas.microsoft.com/office/drawing/2014/main" id="{DF6BD97B-78A3-B844-992C-11DFF4C6FF17}"/>
              </a:ext>
            </a:extLst>
          </p:cNvPr>
          <p:cNvSpPr txBox="1"/>
          <p:nvPr/>
        </p:nvSpPr>
        <p:spPr>
          <a:xfrm>
            <a:off x="10526938" y="2743850"/>
            <a:ext cx="10275662"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 altLang="zh-CN" sz="4000" b="0" dirty="0">
                <a:solidFill>
                  <a:schemeClr val="bg1"/>
                </a:solidFill>
                <a:latin typeface="Microsoft YaHei" panose="020B0503020204020204" pitchFamily="34" charset="-122"/>
                <a:ea typeface="Microsoft YaHei" panose="020B0503020204020204" pitchFamily="34" charset="-122"/>
              </a:rPr>
              <a:t>singleton</a:t>
            </a:r>
            <a:r>
              <a:rPr kumimoji="1" lang="zh-CN" altLang="en-US" sz="4000" b="0" dirty="0">
                <a:solidFill>
                  <a:schemeClr val="bg1"/>
                </a:solidFill>
                <a:latin typeface="Microsoft YaHei" panose="020B0503020204020204" pitchFamily="34" charset="-122"/>
                <a:ea typeface="Microsoft YaHei" panose="020B0503020204020204" pitchFamily="34" charset="-122"/>
              </a:rPr>
              <a:t>：一个</a:t>
            </a:r>
            <a:r>
              <a:rPr kumimoji="1" lang="en-US" altLang="zh-CN" sz="4000" b="0" dirty="0">
                <a:solidFill>
                  <a:schemeClr val="bg1"/>
                </a:solidFill>
                <a:latin typeface="Microsoft YaHei" panose="020B0503020204020204" pitchFamily="34" charset="-122"/>
                <a:ea typeface="Microsoft YaHei" panose="020B0503020204020204" pitchFamily="34" charset="-122"/>
              </a:rPr>
              <a:t>Spring</a:t>
            </a:r>
            <a:r>
              <a:rPr kumimoji="1" lang="zh-CN" altLang="en-US" sz="4000" b="0" dirty="0">
                <a:solidFill>
                  <a:schemeClr val="bg1"/>
                </a:solidFill>
                <a:latin typeface="Microsoft YaHei" panose="020B0503020204020204" pitchFamily="34" charset="-122"/>
                <a:ea typeface="Microsoft YaHei" panose="020B0503020204020204" pitchFamily="34" charset="-122"/>
              </a:rPr>
              <a:t>容器中只有一个实例</a:t>
            </a:r>
            <a:endParaRPr kumimoji="1" lang="en"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31" name="文本框 30">
            <a:extLst>
              <a:ext uri="{FF2B5EF4-FFF2-40B4-BE49-F238E27FC236}">
                <a16:creationId xmlns:a16="http://schemas.microsoft.com/office/drawing/2014/main" id="{CB1B075F-19FD-9F49-B9FE-6C3603766975}"/>
              </a:ext>
            </a:extLst>
          </p:cNvPr>
          <p:cNvSpPr txBox="1"/>
          <p:nvPr/>
        </p:nvSpPr>
        <p:spPr>
          <a:xfrm>
            <a:off x="10526938" y="3708619"/>
            <a:ext cx="13653862"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 altLang="zh-CN" sz="4000" b="0" dirty="0">
                <a:solidFill>
                  <a:schemeClr val="bg1"/>
                </a:solidFill>
                <a:latin typeface="Microsoft YaHei" panose="020B0503020204020204" pitchFamily="34" charset="-122"/>
                <a:ea typeface="Microsoft YaHei" panose="020B0503020204020204" pitchFamily="34" charset="-122"/>
              </a:rPr>
              <a:t>prototype</a:t>
            </a:r>
            <a:r>
              <a:rPr kumimoji="1" lang="zh-CN" altLang="en-US" sz="4000" b="0" dirty="0">
                <a:solidFill>
                  <a:schemeClr val="bg1"/>
                </a:solidFill>
                <a:latin typeface="Microsoft YaHei" panose="020B0503020204020204" pitchFamily="34" charset="-122"/>
                <a:ea typeface="Microsoft YaHei" panose="020B0503020204020204" pitchFamily="34" charset="-122"/>
              </a:rPr>
              <a:t>：每次通过 </a:t>
            </a:r>
            <a:r>
              <a:rPr kumimoji="1" lang="en" altLang="zh-CN" sz="4000" b="0" dirty="0">
                <a:solidFill>
                  <a:schemeClr val="bg1"/>
                </a:solidFill>
                <a:latin typeface="Microsoft YaHei" panose="020B0503020204020204" pitchFamily="34" charset="-122"/>
                <a:ea typeface="Microsoft YaHei" panose="020B0503020204020204" pitchFamily="34" charset="-122"/>
              </a:rPr>
              <a:t>Spring </a:t>
            </a:r>
            <a:r>
              <a:rPr kumimoji="1" lang="zh-CN" altLang="en-US" sz="4000" b="0" dirty="0">
                <a:solidFill>
                  <a:schemeClr val="bg1"/>
                </a:solidFill>
                <a:latin typeface="Microsoft YaHei" panose="020B0503020204020204" pitchFamily="34" charset="-122"/>
                <a:ea typeface="Microsoft YaHei" panose="020B0503020204020204" pitchFamily="34" charset="-122"/>
              </a:rPr>
              <a:t>容器获取，都会创建新的实例</a:t>
            </a:r>
            <a:endParaRPr kumimoji="1" lang="en"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32" name="文本框 31">
            <a:extLst>
              <a:ext uri="{FF2B5EF4-FFF2-40B4-BE49-F238E27FC236}">
                <a16:creationId xmlns:a16="http://schemas.microsoft.com/office/drawing/2014/main" id="{64AE85D3-6BAC-3D47-9AE7-713537842A99}"/>
              </a:ext>
            </a:extLst>
          </p:cNvPr>
          <p:cNvSpPr txBox="1"/>
          <p:nvPr/>
        </p:nvSpPr>
        <p:spPr>
          <a:xfrm>
            <a:off x="10552338" y="4690055"/>
            <a:ext cx="13831662"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 altLang="zh-CN" sz="4000" b="0" dirty="0">
                <a:solidFill>
                  <a:schemeClr val="bg1"/>
                </a:solidFill>
                <a:latin typeface="Microsoft YaHei" panose="020B0503020204020204" pitchFamily="34" charset="-122"/>
                <a:ea typeface="Microsoft YaHei" panose="020B0503020204020204" pitchFamily="34" charset="-122"/>
              </a:rPr>
              <a:t>request</a:t>
            </a:r>
            <a:r>
              <a:rPr kumimoji="1" lang="zh-CN" altLang="en-US" sz="4000" b="0" dirty="0">
                <a:solidFill>
                  <a:schemeClr val="bg1"/>
                </a:solidFill>
                <a:latin typeface="Microsoft YaHei" panose="020B0503020204020204" pitchFamily="34" charset="-122"/>
                <a:ea typeface="Microsoft YaHei" panose="020B0503020204020204" pitchFamily="34" charset="-122"/>
              </a:rPr>
              <a:t>：每次 </a:t>
            </a:r>
            <a:r>
              <a:rPr kumimoji="1" lang="en" altLang="zh-CN" sz="4000" b="0" dirty="0">
                <a:solidFill>
                  <a:schemeClr val="bg1"/>
                </a:solidFill>
                <a:latin typeface="Microsoft YaHei" panose="020B0503020204020204" pitchFamily="34" charset="-122"/>
                <a:ea typeface="Microsoft YaHei" panose="020B0503020204020204" pitchFamily="34" charset="-122"/>
              </a:rPr>
              <a:t>HTTP </a:t>
            </a:r>
            <a:r>
              <a:rPr kumimoji="1" lang="zh-CN" altLang="en-US" sz="4000" b="0" dirty="0">
                <a:solidFill>
                  <a:schemeClr val="bg1"/>
                </a:solidFill>
                <a:latin typeface="Microsoft YaHei" panose="020B0503020204020204" pitchFamily="34" charset="-122"/>
                <a:ea typeface="Microsoft YaHei" panose="020B0503020204020204" pitchFamily="34" charset="-122"/>
              </a:rPr>
              <a:t>请求，容器都会创建一个实例</a:t>
            </a:r>
            <a:endParaRPr kumimoji="1" lang="en"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33" name="文本框 32">
            <a:extLst>
              <a:ext uri="{FF2B5EF4-FFF2-40B4-BE49-F238E27FC236}">
                <a16:creationId xmlns:a16="http://schemas.microsoft.com/office/drawing/2014/main" id="{442BACB6-68D2-3443-B0FF-93F2AB286C65}"/>
              </a:ext>
            </a:extLst>
          </p:cNvPr>
          <p:cNvSpPr txBox="1"/>
          <p:nvPr/>
        </p:nvSpPr>
        <p:spPr>
          <a:xfrm>
            <a:off x="10526938" y="5696891"/>
            <a:ext cx="12959168"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 altLang="zh-CN" sz="4000" b="0" dirty="0">
                <a:solidFill>
                  <a:schemeClr val="bg1"/>
                </a:solidFill>
                <a:latin typeface="Microsoft YaHei" panose="020B0503020204020204" pitchFamily="34" charset="-122"/>
                <a:ea typeface="Microsoft YaHei" panose="020B0503020204020204" pitchFamily="34" charset="-122"/>
              </a:rPr>
              <a:t>session</a:t>
            </a:r>
            <a:r>
              <a:rPr kumimoji="1" lang="zh-CN" altLang="en-US" sz="4000" b="0" dirty="0">
                <a:solidFill>
                  <a:schemeClr val="bg1"/>
                </a:solidFill>
                <a:latin typeface="Microsoft YaHei" panose="020B0503020204020204" pitchFamily="34" charset="-122"/>
                <a:ea typeface="Microsoft YaHei" panose="020B0503020204020204" pitchFamily="34" charset="-122"/>
              </a:rPr>
              <a:t>：同一个 </a:t>
            </a:r>
            <a:r>
              <a:rPr kumimoji="1" lang="en" altLang="zh-CN" sz="4000" b="0" dirty="0">
                <a:solidFill>
                  <a:schemeClr val="bg1"/>
                </a:solidFill>
                <a:latin typeface="Microsoft YaHei" panose="020B0503020204020204" pitchFamily="34" charset="-122"/>
                <a:ea typeface="Microsoft YaHei" panose="020B0503020204020204" pitchFamily="34" charset="-122"/>
              </a:rPr>
              <a:t>HTTP Session </a:t>
            </a:r>
            <a:r>
              <a:rPr kumimoji="1" lang="zh-CN" altLang="en-US" sz="4000" b="0" dirty="0">
                <a:solidFill>
                  <a:schemeClr val="bg1"/>
                </a:solidFill>
                <a:latin typeface="Microsoft YaHei" panose="020B0503020204020204" pitchFamily="34" charset="-122"/>
                <a:ea typeface="Microsoft YaHei" panose="020B0503020204020204" pitchFamily="34" charset="-122"/>
              </a:rPr>
              <a:t>共享一个实例</a:t>
            </a:r>
            <a:endParaRPr kumimoji="1" lang="en"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34" name="文本框 33">
            <a:extLst>
              <a:ext uri="{FF2B5EF4-FFF2-40B4-BE49-F238E27FC236}">
                <a16:creationId xmlns:a16="http://schemas.microsoft.com/office/drawing/2014/main" id="{0C170887-C5AC-CE4B-9743-19C8E00B3125}"/>
              </a:ext>
            </a:extLst>
          </p:cNvPr>
          <p:cNvSpPr txBox="1"/>
          <p:nvPr/>
        </p:nvSpPr>
        <p:spPr>
          <a:xfrm>
            <a:off x="10526938" y="6578600"/>
            <a:ext cx="13196662"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 altLang="zh-CN" sz="4000" b="0" dirty="0">
                <a:solidFill>
                  <a:schemeClr val="bg1"/>
                </a:solidFill>
                <a:latin typeface="Microsoft YaHei" panose="020B0503020204020204" pitchFamily="34" charset="-122"/>
                <a:ea typeface="Microsoft YaHei" panose="020B0503020204020204" pitchFamily="34" charset="-122"/>
              </a:rPr>
              <a:t>application</a:t>
            </a:r>
            <a:r>
              <a:rPr kumimoji="1" lang="zh-CN" altLang="en-US" sz="4000" b="0" dirty="0">
                <a:solidFill>
                  <a:schemeClr val="bg1"/>
                </a:solidFill>
                <a:latin typeface="Microsoft YaHei" panose="020B0503020204020204" pitchFamily="34" charset="-122"/>
                <a:ea typeface="Microsoft YaHei" panose="020B0503020204020204" pitchFamily="34" charset="-122"/>
              </a:rPr>
              <a:t>：同一个 </a:t>
            </a:r>
            <a:r>
              <a:rPr kumimoji="1" lang="en" altLang="zh-CN" sz="4000" b="0" dirty="0">
                <a:solidFill>
                  <a:schemeClr val="bg1"/>
                </a:solidFill>
                <a:latin typeface="Microsoft YaHei" panose="020B0503020204020204" pitchFamily="34" charset="-122"/>
                <a:ea typeface="Microsoft YaHei" panose="020B0503020204020204" pitchFamily="34" charset="-122"/>
              </a:rPr>
              <a:t>Web </a:t>
            </a:r>
            <a:r>
              <a:rPr kumimoji="1" lang="zh-CN" altLang="en-US" sz="4000" b="0" dirty="0">
                <a:solidFill>
                  <a:schemeClr val="bg1"/>
                </a:solidFill>
                <a:latin typeface="Microsoft YaHei" panose="020B0503020204020204" pitchFamily="34" charset="-122"/>
                <a:ea typeface="Microsoft YaHei" panose="020B0503020204020204" pitchFamily="34" charset="-122"/>
              </a:rPr>
              <a:t>应用共享一个实例</a:t>
            </a:r>
            <a:endParaRPr kumimoji="1" lang="en"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7" name="文本框 6"/>
          <p:cNvSpPr txBox="1"/>
          <p:nvPr/>
        </p:nvSpPr>
        <p:spPr>
          <a:xfrm>
            <a:off x="13998633" y="1212778"/>
            <a:ext cx="914400"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2800" dirty="0" smtClean="0">
                <a:solidFill>
                  <a:schemeClr val="bg1"/>
                </a:solidFill>
              </a:rPr>
              <a:t>Dependence Injection</a:t>
            </a:r>
            <a:endParaRPr kumimoji="1" lang="zh-CN" altLang="en-US" sz="2800" dirty="0" smtClean="0">
              <a:solidFill>
                <a:schemeClr val="bg1"/>
              </a:solidFill>
            </a:endParaRPr>
          </a:p>
        </p:txBody>
      </p:sp>
    </p:spTree>
    <p:extLst>
      <p:ext uri="{BB962C8B-B14F-4D97-AF65-F5344CB8AC3E}">
        <p14:creationId xmlns:p14="http://schemas.microsoft.com/office/powerpoint/2010/main" val="1763217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83E335F2-D100-3043-9CFE-991B2010D204}"/>
              </a:ext>
            </a:extLst>
          </p:cNvPr>
          <p:cNvSpPr txBox="1"/>
          <p:nvPr/>
        </p:nvSpPr>
        <p:spPr>
          <a:xfrm>
            <a:off x="1224174" y="1458930"/>
            <a:ext cx="7275444"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一、</a:t>
            </a:r>
            <a:r>
              <a:rPr kumimoji="1" lang="en-US" altLang="zh-CN" sz="6000" b="0" dirty="0">
                <a:solidFill>
                  <a:schemeClr val="bg1"/>
                </a:solidFill>
                <a:latin typeface="Microsoft YaHei" panose="020B0503020204020204" pitchFamily="34" charset="-122"/>
                <a:ea typeface="Microsoft YaHei" panose="020B0503020204020204" pitchFamily="34" charset="-122"/>
              </a:rPr>
              <a:t> </a:t>
            </a:r>
            <a:r>
              <a:rPr kumimoji="1" lang="en-US" altLang="zh-CN" sz="6000" b="0" dirty="0" err="1">
                <a:solidFill>
                  <a:schemeClr val="bg1"/>
                </a:solidFill>
                <a:latin typeface="Microsoft YaHei" panose="020B0503020204020204" pitchFamily="34" charset="-122"/>
                <a:ea typeface="Microsoft YaHei" panose="020B0503020204020204" pitchFamily="34" charset="-122"/>
              </a:rPr>
              <a:t>node.js</a:t>
            </a:r>
            <a:r>
              <a:rPr kumimoji="1" lang="en-US" altLang="zh-CN" sz="6000" b="0" dirty="0">
                <a:solidFill>
                  <a:schemeClr val="bg1"/>
                </a:solidFill>
                <a:latin typeface="Microsoft YaHei" panose="020B0503020204020204" pitchFamily="34" charset="-122"/>
                <a:ea typeface="Microsoft YaHei" panose="020B0503020204020204" pitchFamily="34" charset="-122"/>
              </a:rPr>
              <a:t> </a:t>
            </a:r>
            <a:r>
              <a:rPr kumimoji="1" lang="zh-CN" altLang="en-US" sz="6000" b="0" dirty="0">
                <a:solidFill>
                  <a:schemeClr val="bg1"/>
                </a:solidFill>
                <a:latin typeface="Microsoft YaHei" panose="020B0503020204020204" pitchFamily="34" charset="-122"/>
                <a:ea typeface="Microsoft YaHei" panose="020B0503020204020204" pitchFamily="34" charset="-122"/>
              </a:rPr>
              <a:t>基础</a:t>
            </a:r>
          </a:p>
        </p:txBody>
      </p:sp>
      <p:sp>
        <p:nvSpPr>
          <p:cNvPr id="22" name="圆角矩形 21">
            <a:extLst>
              <a:ext uri="{FF2B5EF4-FFF2-40B4-BE49-F238E27FC236}">
                <a16:creationId xmlns:a16="http://schemas.microsoft.com/office/drawing/2014/main" id="{7507F35E-5BD6-164C-A4C7-4CEB43EF37BE}"/>
              </a:ext>
            </a:extLst>
          </p:cNvPr>
          <p:cNvSpPr/>
          <p:nvPr/>
        </p:nvSpPr>
        <p:spPr>
          <a:xfrm>
            <a:off x="12580644" y="1291912"/>
            <a:ext cx="4023169" cy="91440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输入输出</a:t>
            </a:r>
          </a:p>
        </p:txBody>
      </p:sp>
      <p:sp>
        <p:nvSpPr>
          <p:cNvPr id="24" name="圆角矩形 23">
            <a:extLst>
              <a:ext uri="{FF2B5EF4-FFF2-40B4-BE49-F238E27FC236}">
                <a16:creationId xmlns:a16="http://schemas.microsoft.com/office/drawing/2014/main" id="{96934876-BCF5-534F-92DA-70CE842977AF}"/>
              </a:ext>
            </a:extLst>
          </p:cNvPr>
          <p:cNvSpPr/>
          <p:nvPr/>
        </p:nvSpPr>
        <p:spPr>
          <a:xfrm>
            <a:off x="16847846" y="1291913"/>
            <a:ext cx="4431800" cy="91440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文件系统</a:t>
            </a:r>
          </a:p>
        </p:txBody>
      </p:sp>
      <p:sp>
        <p:nvSpPr>
          <p:cNvPr id="26" name="文本框 25">
            <a:extLst>
              <a:ext uri="{FF2B5EF4-FFF2-40B4-BE49-F238E27FC236}">
                <a16:creationId xmlns:a16="http://schemas.microsoft.com/office/drawing/2014/main" id="{6FADBF0C-DFE1-2347-881A-86D8027B0ED5}"/>
              </a:ext>
            </a:extLst>
          </p:cNvPr>
          <p:cNvSpPr txBox="1"/>
          <p:nvPr/>
        </p:nvSpPr>
        <p:spPr>
          <a:xfrm>
            <a:off x="1227418" y="4739095"/>
            <a:ext cx="9601951"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二、应用服务器框架开发</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7" name="圆角矩形 26">
            <a:extLst>
              <a:ext uri="{FF2B5EF4-FFF2-40B4-BE49-F238E27FC236}">
                <a16:creationId xmlns:a16="http://schemas.microsoft.com/office/drawing/2014/main" id="{1E965279-C6BB-6C48-A836-374BEC69DEFE}"/>
              </a:ext>
            </a:extLst>
          </p:cNvPr>
          <p:cNvSpPr/>
          <p:nvPr/>
        </p:nvSpPr>
        <p:spPr>
          <a:xfrm>
            <a:off x="12577411" y="4640171"/>
            <a:ext cx="4023169" cy="91440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路由</a:t>
            </a:r>
          </a:p>
        </p:txBody>
      </p:sp>
      <p:sp>
        <p:nvSpPr>
          <p:cNvPr id="41" name="圆角矩形 40">
            <a:extLst>
              <a:ext uri="{FF2B5EF4-FFF2-40B4-BE49-F238E27FC236}">
                <a16:creationId xmlns:a16="http://schemas.microsoft.com/office/drawing/2014/main" id="{DB1575A0-92AD-D744-9511-690E035C6D32}"/>
              </a:ext>
            </a:extLst>
          </p:cNvPr>
          <p:cNvSpPr/>
          <p:nvPr/>
        </p:nvSpPr>
        <p:spPr>
          <a:xfrm>
            <a:off x="12577411" y="5719027"/>
            <a:ext cx="4023169" cy="91440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模型</a:t>
            </a:r>
            <a:endParaRPr kumimoji="1" lang="en-US"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33" name="圆角矩形 32">
            <a:extLst>
              <a:ext uri="{FF2B5EF4-FFF2-40B4-BE49-F238E27FC236}">
                <a16:creationId xmlns:a16="http://schemas.microsoft.com/office/drawing/2014/main" id="{5F9F2C10-1F6F-9141-A95B-840BF4ACCA69}"/>
              </a:ext>
            </a:extLst>
          </p:cNvPr>
          <p:cNvSpPr/>
          <p:nvPr/>
        </p:nvSpPr>
        <p:spPr>
          <a:xfrm>
            <a:off x="12580643" y="2365990"/>
            <a:ext cx="4023169" cy="91440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网络通信</a:t>
            </a:r>
          </a:p>
        </p:txBody>
      </p:sp>
      <p:sp>
        <p:nvSpPr>
          <p:cNvPr id="34" name="圆角矩形 33">
            <a:extLst>
              <a:ext uri="{FF2B5EF4-FFF2-40B4-BE49-F238E27FC236}">
                <a16:creationId xmlns:a16="http://schemas.microsoft.com/office/drawing/2014/main" id="{A76FF453-12CC-404F-A04E-BEEB568E65B0}"/>
              </a:ext>
            </a:extLst>
          </p:cNvPr>
          <p:cNvSpPr/>
          <p:nvPr/>
        </p:nvSpPr>
        <p:spPr>
          <a:xfrm>
            <a:off x="16847846" y="2373330"/>
            <a:ext cx="4431800" cy="89972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进程管理</a:t>
            </a:r>
          </a:p>
        </p:txBody>
      </p:sp>
      <p:sp>
        <p:nvSpPr>
          <p:cNvPr id="44" name="文本框 43">
            <a:extLst>
              <a:ext uri="{FF2B5EF4-FFF2-40B4-BE49-F238E27FC236}">
                <a16:creationId xmlns:a16="http://schemas.microsoft.com/office/drawing/2014/main" id="{7D72C0FB-FD44-4D4A-AB6F-AA52366B0E79}"/>
              </a:ext>
            </a:extLst>
          </p:cNvPr>
          <p:cNvSpPr txBox="1"/>
          <p:nvPr/>
        </p:nvSpPr>
        <p:spPr>
          <a:xfrm>
            <a:off x="1224174" y="10725456"/>
            <a:ext cx="7777022"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四、数据库技术应用</a:t>
            </a:r>
          </a:p>
        </p:txBody>
      </p:sp>
      <p:sp>
        <p:nvSpPr>
          <p:cNvPr id="45" name="圆角矩形 44">
            <a:extLst>
              <a:ext uri="{FF2B5EF4-FFF2-40B4-BE49-F238E27FC236}">
                <a16:creationId xmlns:a16="http://schemas.microsoft.com/office/drawing/2014/main" id="{143B0F9C-B4EA-604A-B2D4-69A9860DB790}"/>
              </a:ext>
            </a:extLst>
          </p:cNvPr>
          <p:cNvSpPr/>
          <p:nvPr/>
        </p:nvSpPr>
        <p:spPr>
          <a:xfrm>
            <a:off x="12583889" y="10365115"/>
            <a:ext cx="8698995" cy="914404"/>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关系型数据库应用</a:t>
            </a:r>
          </a:p>
        </p:txBody>
      </p:sp>
      <p:sp>
        <p:nvSpPr>
          <p:cNvPr id="46" name="圆角矩形 45">
            <a:extLst>
              <a:ext uri="{FF2B5EF4-FFF2-40B4-BE49-F238E27FC236}">
                <a16:creationId xmlns:a16="http://schemas.microsoft.com/office/drawing/2014/main" id="{D25F1883-F613-C542-AB0C-21AECA8DA8C7}"/>
              </a:ext>
            </a:extLst>
          </p:cNvPr>
          <p:cNvSpPr/>
          <p:nvPr/>
        </p:nvSpPr>
        <p:spPr>
          <a:xfrm>
            <a:off x="12583889" y="11451627"/>
            <a:ext cx="8698996" cy="914404"/>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非关系型数据库</a:t>
            </a:r>
          </a:p>
        </p:txBody>
      </p:sp>
      <p:sp>
        <p:nvSpPr>
          <p:cNvPr id="17" name="圆角矩形 16">
            <a:extLst>
              <a:ext uri="{FF2B5EF4-FFF2-40B4-BE49-F238E27FC236}">
                <a16:creationId xmlns:a16="http://schemas.microsoft.com/office/drawing/2014/main" id="{155593A3-EA83-6346-829E-3F20026C48F9}"/>
              </a:ext>
            </a:extLst>
          </p:cNvPr>
          <p:cNvSpPr/>
          <p:nvPr/>
        </p:nvSpPr>
        <p:spPr>
          <a:xfrm>
            <a:off x="16847841" y="4640171"/>
            <a:ext cx="4431800" cy="91440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视图</a:t>
            </a:r>
          </a:p>
        </p:txBody>
      </p:sp>
      <p:sp>
        <p:nvSpPr>
          <p:cNvPr id="18" name="圆角矩形 17">
            <a:extLst>
              <a:ext uri="{FF2B5EF4-FFF2-40B4-BE49-F238E27FC236}">
                <a16:creationId xmlns:a16="http://schemas.microsoft.com/office/drawing/2014/main" id="{A94B2EB4-DCBB-734D-A132-39CD2277AF10}"/>
              </a:ext>
            </a:extLst>
          </p:cNvPr>
          <p:cNvSpPr/>
          <p:nvPr/>
        </p:nvSpPr>
        <p:spPr>
          <a:xfrm>
            <a:off x="16847841" y="5709627"/>
            <a:ext cx="4431801" cy="91440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服务</a:t>
            </a:r>
            <a:endParaRPr kumimoji="1" lang="en-US"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19" name="圆角矩形 18">
            <a:extLst>
              <a:ext uri="{FF2B5EF4-FFF2-40B4-BE49-F238E27FC236}">
                <a16:creationId xmlns:a16="http://schemas.microsoft.com/office/drawing/2014/main" id="{292EE22C-2C88-E540-96D5-8D51CCF1354C}"/>
              </a:ext>
            </a:extLst>
          </p:cNvPr>
          <p:cNvSpPr/>
          <p:nvPr/>
        </p:nvSpPr>
        <p:spPr>
          <a:xfrm>
            <a:off x="12577411" y="3460288"/>
            <a:ext cx="4023169" cy="91440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系统模块</a:t>
            </a:r>
          </a:p>
        </p:txBody>
      </p:sp>
      <p:sp>
        <p:nvSpPr>
          <p:cNvPr id="25" name="文本框 24">
            <a:extLst>
              <a:ext uri="{FF2B5EF4-FFF2-40B4-BE49-F238E27FC236}">
                <a16:creationId xmlns:a16="http://schemas.microsoft.com/office/drawing/2014/main" id="{E95AADC1-CA49-7A4A-BCFE-A40AFDA1D140}"/>
              </a:ext>
            </a:extLst>
          </p:cNvPr>
          <p:cNvSpPr txBox="1"/>
          <p:nvPr/>
        </p:nvSpPr>
        <p:spPr>
          <a:xfrm>
            <a:off x="1224174" y="8267629"/>
            <a:ext cx="9601951"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三、客户端工具开发</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8" name="圆角矩形 27">
            <a:extLst>
              <a:ext uri="{FF2B5EF4-FFF2-40B4-BE49-F238E27FC236}">
                <a16:creationId xmlns:a16="http://schemas.microsoft.com/office/drawing/2014/main" id="{27C62F79-B4C0-144E-9AC6-7FBB4CA3E705}"/>
              </a:ext>
            </a:extLst>
          </p:cNvPr>
          <p:cNvSpPr/>
          <p:nvPr/>
        </p:nvSpPr>
        <p:spPr>
          <a:xfrm>
            <a:off x="12577402" y="8038861"/>
            <a:ext cx="8698995" cy="91440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客户端工具开发</a:t>
            </a:r>
            <a:endParaRPr kumimoji="1" lang="en-US"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31" name="圆角矩形 30">
            <a:extLst>
              <a:ext uri="{FF2B5EF4-FFF2-40B4-BE49-F238E27FC236}">
                <a16:creationId xmlns:a16="http://schemas.microsoft.com/office/drawing/2014/main" id="{86178B6D-7F5F-3743-8043-056A8183FE96}"/>
              </a:ext>
            </a:extLst>
          </p:cNvPr>
          <p:cNvSpPr/>
          <p:nvPr/>
        </p:nvSpPr>
        <p:spPr>
          <a:xfrm>
            <a:off x="12580645" y="12525704"/>
            <a:ext cx="8698996" cy="914404"/>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前端监控体系后台开发</a:t>
            </a:r>
          </a:p>
        </p:txBody>
      </p:sp>
      <p:sp>
        <p:nvSpPr>
          <p:cNvPr id="38" name="圆角矩形 37">
            <a:extLst>
              <a:ext uri="{FF2B5EF4-FFF2-40B4-BE49-F238E27FC236}">
                <a16:creationId xmlns:a16="http://schemas.microsoft.com/office/drawing/2014/main" id="{CEB606C8-B241-4D45-8337-19B82C083BED}"/>
              </a:ext>
            </a:extLst>
          </p:cNvPr>
          <p:cNvSpPr/>
          <p:nvPr/>
        </p:nvSpPr>
        <p:spPr>
          <a:xfrm>
            <a:off x="12580645" y="9109729"/>
            <a:ext cx="4023165" cy="91440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脚手架</a:t>
            </a:r>
            <a:endParaRPr kumimoji="1" lang="en-US"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39" name="圆角矩形 38">
            <a:extLst>
              <a:ext uri="{FF2B5EF4-FFF2-40B4-BE49-F238E27FC236}">
                <a16:creationId xmlns:a16="http://schemas.microsoft.com/office/drawing/2014/main" id="{316A1522-1894-7F4F-9B41-B34973CA3E91}"/>
              </a:ext>
            </a:extLst>
          </p:cNvPr>
          <p:cNvSpPr/>
          <p:nvPr/>
        </p:nvSpPr>
        <p:spPr>
          <a:xfrm>
            <a:off x="17052149" y="9109729"/>
            <a:ext cx="4224248" cy="91440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视频流录制</a:t>
            </a:r>
            <a:endParaRPr kumimoji="1" lang="en-US"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47" name="圆角矩形 46">
            <a:extLst>
              <a:ext uri="{FF2B5EF4-FFF2-40B4-BE49-F238E27FC236}">
                <a16:creationId xmlns:a16="http://schemas.microsoft.com/office/drawing/2014/main" id="{2D0CFD84-0E76-E247-9148-07877A658764}"/>
              </a:ext>
            </a:extLst>
          </p:cNvPr>
          <p:cNvSpPr/>
          <p:nvPr/>
        </p:nvSpPr>
        <p:spPr>
          <a:xfrm>
            <a:off x="12583889" y="6796136"/>
            <a:ext cx="8698995" cy="91440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从</a:t>
            </a:r>
            <a:r>
              <a:rPr kumimoji="1" lang="en-US" altLang="zh-CN" sz="4000" b="0" dirty="0">
                <a:solidFill>
                  <a:schemeClr val="bg1"/>
                </a:solidFill>
                <a:latin typeface="Microsoft YaHei" panose="020B0503020204020204" pitchFamily="34" charset="-122"/>
                <a:ea typeface="Microsoft YaHei" panose="020B0503020204020204" pitchFamily="34" charset="-122"/>
              </a:rPr>
              <a:t>0</a:t>
            </a:r>
            <a:r>
              <a:rPr kumimoji="1" lang="zh-CN" altLang="en-US" sz="4000" b="0" dirty="0">
                <a:solidFill>
                  <a:schemeClr val="bg1"/>
                </a:solidFill>
                <a:latin typeface="Microsoft YaHei" panose="020B0503020204020204" pitchFamily="34" charset="-122"/>
                <a:ea typeface="Microsoft YaHei" panose="020B0503020204020204" pitchFamily="34" charset="-122"/>
              </a:rPr>
              <a:t>打造应用服务器框架</a:t>
            </a:r>
            <a:endParaRPr kumimoji="1" lang="en-US" altLang="zh-CN" sz="4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06315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9" name="图形 8">
            <a:extLst>
              <a:ext uri="{FF2B5EF4-FFF2-40B4-BE49-F238E27FC236}">
                <a16:creationId xmlns:a16="http://schemas.microsoft.com/office/drawing/2014/main" id="{04601891-08D2-1840-AA29-C7C00E0A249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457266"/>
            <a:ext cx="3238808" cy="1577342"/>
          </a:xfrm>
          <a:prstGeom prst="rect">
            <a:avLst/>
          </a:prstGeom>
        </p:spPr>
      </p:pic>
      <p:sp>
        <p:nvSpPr>
          <p:cNvPr id="29" name="圆角矩形 28">
            <a:extLst>
              <a:ext uri="{FF2B5EF4-FFF2-40B4-BE49-F238E27FC236}">
                <a16:creationId xmlns:a16="http://schemas.microsoft.com/office/drawing/2014/main" id="{A7835B1C-CF37-F149-A770-37307A75A093}"/>
              </a:ext>
            </a:extLst>
          </p:cNvPr>
          <p:cNvSpPr/>
          <p:nvPr/>
        </p:nvSpPr>
        <p:spPr>
          <a:xfrm>
            <a:off x="8789734" y="489679"/>
            <a:ext cx="8538386"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6000" b="0" dirty="0">
                <a:solidFill>
                  <a:schemeClr val="bg1"/>
                </a:solidFill>
                <a:latin typeface="Microsoft YaHei" panose="020B0503020204020204" pitchFamily="34" charset="-122"/>
                <a:ea typeface="Microsoft YaHei" panose="020B0503020204020204" pitchFamily="34" charset="-122"/>
              </a:rPr>
              <a:t>Spring</a:t>
            </a:r>
            <a:r>
              <a:rPr kumimoji="1" lang="zh-CN" altLang="en-US" sz="6000" b="0" dirty="0">
                <a:solidFill>
                  <a:schemeClr val="bg1"/>
                </a:solidFill>
                <a:latin typeface="Microsoft YaHei" panose="020B0503020204020204" pitchFamily="34" charset="-122"/>
                <a:ea typeface="Microsoft YaHei" panose="020B0503020204020204" pitchFamily="34" charset="-122"/>
              </a:rPr>
              <a:t> </a:t>
            </a:r>
            <a:r>
              <a:rPr kumimoji="1" lang="en-US" altLang="zh-CN" sz="6000" b="0" dirty="0">
                <a:solidFill>
                  <a:schemeClr val="bg1"/>
                </a:solidFill>
                <a:latin typeface="Microsoft YaHei" panose="020B0503020204020204" pitchFamily="34" charset="-122"/>
                <a:ea typeface="Microsoft YaHei" panose="020B0503020204020204" pitchFamily="34" charset="-122"/>
              </a:rPr>
              <a:t>AOP</a:t>
            </a:r>
            <a:endParaRPr kumimoji="1" lang="en" altLang="zh-CN" sz="6000" b="0" dirty="0">
              <a:solidFill>
                <a:schemeClr val="bg1"/>
              </a:solidFill>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5A112169-9E41-8346-960A-A47701EDEB85}"/>
              </a:ext>
            </a:extLst>
          </p:cNvPr>
          <p:cNvPicPr>
            <a:picLocks noChangeAspect="1"/>
          </p:cNvPicPr>
          <p:nvPr/>
        </p:nvPicPr>
        <p:blipFill>
          <a:blip r:embed="rId5"/>
          <a:stretch>
            <a:fillRect/>
          </a:stretch>
        </p:blipFill>
        <p:spPr>
          <a:xfrm>
            <a:off x="1625600" y="4935066"/>
            <a:ext cx="10566400" cy="4658668"/>
          </a:xfrm>
          <a:prstGeom prst="rect">
            <a:avLst/>
          </a:prstGeom>
        </p:spPr>
      </p:pic>
      <p:pic>
        <p:nvPicPr>
          <p:cNvPr id="8" name="图片 7">
            <a:extLst>
              <a:ext uri="{FF2B5EF4-FFF2-40B4-BE49-F238E27FC236}">
                <a16:creationId xmlns:a16="http://schemas.microsoft.com/office/drawing/2014/main" id="{36CFEC03-7126-AF40-8EC2-BF6ECDB35FF6}"/>
              </a:ext>
            </a:extLst>
          </p:cNvPr>
          <p:cNvPicPr>
            <a:picLocks noChangeAspect="1"/>
          </p:cNvPicPr>
          <p:nvPr/>
        </p:nvPicPr>
        <p:blipFill>
          <a:blip r:embed="rId6"/>
          <a:stretch>
            <a:fillRect/>
          </a:stretch>
        </p:blipFill>
        <p:spPr>
          <a:xfrm>
            <a:off x="12496800" y="4935066"/>
            <a:ext cx="10312400" cy="4649394"/>
          </a:xfrm>
          <a:prstGeom prst="rect">
            <a:avLst/>
          </a:prstGeom>
        </p:spPr>
      </p:pic>
      <p:sp>
        <p:nvSpPr>
          <p:cNvPr id="17" name="文本框 16">
            <a:extLst>
              <a:ext uri="{FF2B5EF4-FFF2-40B4-BE49-F238E27FC236}">
                <a16:creationId xmlns:a16="http://schemas.microsoft.com/office/drawing/2014/main" id="{74B6690A-B23A-5A4F-98D2-DC72F2FB9852}"/>
              </a:ext>
            </a:extLst>
          </p:cNvPr>
          <p:cNvSpPr txBox="1"/>
          <p:nvPr/>
        </p:nvSpPr>
        <p:spPr>
          <a:xfrm>
            <a:off x="12496800" y="3784600"/>
            <a:ext cx="5867400"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5000" b="0" dirty="0">
                <a:solidFill>
                  <a:schemeClr val="bg1"/>
                </a:solidFill>
                <a:latin typeface="Microsoft YaHei" panose="020B0503020204020204" pitchFamily="34" charset="-122"/>
                <a:ea typeface="Microsoft YaHei" panose="020B0503020204020204" pitchFamily="34" charset="-122"/>
              </a:rPr>
              <a:t>Advice</a:t>
            </a:r>
            <a:r>
              <a:rPr kumimoji="1" lang="zh-CN" altLang="en-US" sz="5000" b="0" dirty="0">
                <a:solidFill>
                  <a:schemeClr val="bg1"/>
                </a:solidFill>
                <a:latin typeface="Microsoft YaHei" panose="020B0503020204020204" pitchFamily="34" charset="-122"/>
                <a:ea typeface="Microsoft YaHei" panose="020B0503020204020204" pitchFamily="34" charset="-122"/>
              </a:rPr>
              <a:t> 增强处理</a:t>
            </a:r>
            <a:endParaRPr kumimoji="1" lang="en" altLang="zh-CN" sz="5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0632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sp>
        <p:nvSpPr>
          <p:cNvPr id="16" name="文本框 15">
            <a:extLst>
              <a:ext uri="{FF2B5EF4-FFF2-40B4-BE49-F238E27FC236}">
                <a16:creationId xmlns:a16="http://schemas.microsoft.com/office/drawing/2014/main" id="{D319104A-E0EE-2E4F-9D3F-F57F6FF8D289}"/>
              </a:ext>
            </a:extLst>
          </p:cNvPr>
          <p:cNvSpPr txBox="1"/>
          <p:nvPr/>
        </p:nvSpPr>
        <p:spPr>
          <a:xfrm>
            <a:off x="1910014" y="4991425"/>
            <a:ext cx="6879720"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31D4561E-27F0-B74E-9CA8-75CC1C7EEB22}"/>
              </a:ext>
            </a:extLst>
          </p:cNvPr>
          <p:cNvSpPr txBox="1"/>
          <p:nvPr/>
        </p:nvSpPr>
        <p:spPr>
          <a:xfrm>
            <a:off x="7670982" y="7745594"/>
            <a:ext cx="7663424" cy="1879536"/>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依赖注入</a:t>
            </a:r>
          </a:p>
        </p:txBody>
      </p:sp>
      <p:grpSp>
        <p:nvGrpSpPr>
          <p:cNvPr id="18" name="组合 17">
            <a:extLst>
              <a:ext uri="{FF2B5EF4-FFF2-40B4-BE49-F238E27FC236}">
                <a16:creationId xmlns:a16="http://schemas.microsoft.com/office/drawing/2014/main" id="{FFAE61C1-1355-584C-84D3-E58A1680555E}"/>
              </a:ext>
            </a:extLst>
          </p:cNvPr>
          <p:cNvGrpSpPr/>
          <p:nvPr/>
        </p:nvGrpSpPr>
        <p:grpSpPr>
          <a:xfrm>
            <a:off x="7901468" y="4103831"/>
            <a:ext cx="7202453" cy="2754169"/>
            <a:chOff x="5394911" y="6811938"/>
            <a:chExt cx="7571260" cy="2946319"/>
          </a:xfrm>
        </p:grpSpPr>
        <p:grpSp>
          <p:nvGrpSpPr>
            <p:cNvPr id="19" name="组合 18">
              <a:extLst>
                <a:ext uri="{FF2B5EF4-FFF2-40B4-BE49-F238E27FC236}">
                  <a16:creationId xmlns:a16="http://schemas.microsoft.com/office/drawing/2014/main" id="{A4AE4A5B-E445-5B4E-8BF8-BF558E09A907}"/>
                </a:ext>
              </a:extLst>
            </p:cNvPr>
            <p:cNvGrpSpPr/>
            <p:nvPr/>
          </p:nvGrpSpPr>
          <p:grpSpPr>
            <a:xfrm>
              <a:off x="6619333" y="7411386"/>
              <a:ext cx="5557333" cy="1905000"/>
              <a:chOff x="5941940" y="7299941"/>
              <a:chExt cx="5557333" cy="1905000"/>
            </a:xfrm>
          </p:grpSpPr>
          <p:pic>
            <p:nvPicPr>
              <p:cNvPr id="21" name="图形 20">
                <a:extLst>
                  <a:ext uri="{FF2B5EF4-FFF2-40B4-BE49-F238E27FC236}">
                    <a16:creationId xmlns:a16="http://schemas.microsoft.com/office/drawing/2014/main" id="{29CA1E26-B3C1-9F4D-BA2B-16B40D2D1CE9}"/>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941940" y="7299941"/>
                <a:ext cx="1905000" cy="1905000"/>
              </a:xfrm>
              <a:prstGeom prst="rect">
                <a:avLst/>
              </a:prstGeom>
            </p:spPr>
          </p:pic>
          <p:sp>
            <p:nvSpPr>
              <p:cNvPr id="22" name="圆角矩形 21">
                <a:extLst>
                  <a:ext uri="{FF2B5EF4-FFF2-40B4-BE49-F238E27FC236}">
                    <a16:creationId xmlns:a16="http://schemas.microsoft.com/office/drawing/2014/main" id="{07851D80-5027-4B49-843D-7E551849EC35}"/>
                  </a:ext>
                </a:extLst>
              </p:cNvPr>
              <p:cNvSpPr/>
              <p:nvPr/>
            </p:nvSpPr>
            <p:spPr>
              <a:xfrm>
                <a:off x="8301455" y="7511195"/>
                <a:ext cx="3197818" cy="1482491"/>
              </a:xfrm>
              <a:prstGeom prst="roundRect">
                <a:avLst>
                  <a:gd name="adj" fmla="val 92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8000" dirty="0">
                    <a:solidFill>
                      <a:schemeClr val="bg1"/>
                    </a:solidFill>
                  </a:rPr>
                  <a:t>练习</a:t>
                </a:r>
              </a:p>
            </p:txBody>
          </p:sp>
        </p:grpSp>
        <p:sp>
          <p:nvSpPr>
            <p:cNvPr id="20" name="梯形 19">
              <a:extLst>
                <a:ext uri="{FF2B5EF4-FFF2-40B4-BE49-F238E27FC236}">
                  <a16:creationId xmlns:a16="http://schemas.microsoft.com/office/drawing/2014/main" id="{6B65BB09-7215-ED4A-ABC7-830615AF2139}"/>
                </a:ext>
              </a:extLst>
            </p:cNvPr>
            <p:cNvSpPr/>
            <p:nvPr/>
          </p:nvSpPr>
          <p:spPr>
            <a:xfrm>
              <a:off x="5394911" y="6811938"/>
              <a:ext cx="7571260" cy="2946319"/>
            </a:xfrm>
            <a:prstGeom prst="trapezoid">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spTree>
    <p:extLst>
      <p:ext uri="{BB962C8B-B14F-4D97-AF65-F5344CB8AC3E}">
        <p14:creationId xmlns:p14="http://schemas.microsoft.com/office/powerpoint/2010/main" val="996136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7942233" y="3710141"/>
            <a:ext cx="7937808" cy="2004857"/>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zh-CN" altLang="en-US" sz="8000" b="0" dirty="0">
                <a:solidFill>
                  <a:schemeClr val="bg1"/>
                </a:solidFill>
                <a:latin typeface="Microsoft YaHei" panose="020B0503020204020204" pitchFamily="34" charset="-122"/>
                <a:ea typeface="Microsoft YaHei" panose="020B0503020204020204" pitchFamily="34" charset="-122"/>
              </a:rPr>
              <a:t>客户端工具开发</a:t>
            </a:r>
            <a:endParaRPr kumimoji="1" lang="en-US" altLang="zh-CN" sz="8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sp>
        <p:nvSpPr>
          <p:cNvPr id="10" name="圆角矩形 9">
            <a:extLst>
              <a:ext uri="{FF2B5EF4-FFF2-40B4-BE49-F238E27FC236}">
                <a16:creationId xmlns:a16="http://schemas.microsoft.com/office/drawing/2014/main" id="{5E4320C0-9613-2142-A0F9-76A56EC50AEC}"/>
              </a:ext>
            </a:extLst>
          </p:cNvPr>
          <p:cNvSpPr/>
          <p:nvPr/>
        </p:nvSpPr>
        <p:spPr>
          <a:xfrm>
            <a:off x="4605106" y="7772401"/>
            <a:ext cx="7098213" cy="2660073"/>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6000" b="0" dirty="0">
                <a:solidFill>
                  <a:schemeClr val="bg1"/>
                </a:solidFill>
                <a:latin typeface="Microsoft YaHei" panose="020B0503020204020204" pitchFamily="34" charset="-122"/>
                <a:ea typeface="Microsoft YaHei" panose="020B0503020204020204" pitchFamily="34" charset="-122"/>
                <a:sym typeface="Helvetica Neue Medium"/>
              </a:rPr>
              <a:t>脚手架</a:t>
            </a:r>
            <a:r>
              <a:rPr lang="en-US" altLang="zh-CN" sz="6000" b="0" dirty="0">
                <a:solidFill>
                  <a:schemeClr val="bg1"/>
                </a:solidFill>
                <a:latin typeface="Microsoft YaHei" panose="020B0503020204020204" pitchFamily="34" charset="-122"/>
                <a:ea typeface="Microsoft YaHei" panose="020B0503020204020204" pitchFamily="34" charset="-122"/>
                <a:sym typeface="Helvetica Neue Medium"/>
              </a:rPr>
              <a:t>@</a:t>
            </a:r>
            <a:r>
              <a:rPr lang="en-US" altLang="zh-CN" sz="6000" b="0" dirty="0" err="1">
                <a:solidFill>
                  <a:schemeClr val="bg1"/>
                </a:solidFill>
                <a:latin typeface="Microsoft YaHei" panose="020B0503020204020204" pitchFamily="34" charset="-122"/>
                <a:ea typeface="Microsoft YaHei" panose="020B0503020204020204" pitchFamily="34" charset="-122"/>
                <a:sym typeface="Helvetica Neue Medium"/>
              </a:rPr>
              <a:t>kidi</a:t>
            </a:r>
            <a:r>
              <a:rPr lang="en-US" altLang="zh-CN" sz="6000" b="0" dirty="0">
                <a:solidFill>
                  <a:schemeClr val="bg1"/>
                </a:solidFill>
                <a:latin typeface="Microsoft YaHei" panose="020B0503020204020204" pitchFamily="34" charset="-122"/>
                <a:ea typeface="Microsoft YaHei" panose="020B0503020204020204" pitchFamily="34" charset="-122"/>
                <a:sym typeface="Helvetica Neue Medium"/>
              </a:rPr>
              <a:t>/cli</a:t>
            </a:r>
            <a:endParaRPr lang="zh-CN" altLang="en-US" sz="6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11" name="圆角矩形 10">
            <a:extLst>
              <a:ext uri="{FF2B5EF4-FFF2-40B4-BE49-F238E27FC236}">
                <a16:creationId xmlns:a16="http://schemas.microsoft.com/office/drawing/2014/main" id="{606B62A2-07B7-9244-B838-023275C7E126}"/>
              </a:ext>
            </a:extLst>
          </p:cNvPr>
          <p:cNvSpPr/>
          <p:nvPr/>
        </p:nvSpPr>
        <p:spPr>
          <a:xfrm>
            <a:off x="12680683" y="7772400"/>
            <a:ext cx="7098213" cy="2660073"/>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6000" b="0" dirty="0">
                <a:solidFill>
                  <a:schemeClr val="bg1"/>
                </a:solidFill>
                <a:latin typeface="Microsoft YaHei" panose="020B0503020204020204" pitchFamily="34" charset="-122"/>
                <a:ea typeface="Microsoft YaHei" panose="020B0503020204020204" pitchFamily="34" charset="-122"/>
                <a:sym typeface="Helvetica Neue Medium"/>
              </a:rPr>
              <a:t>mongo-</a:t>
            </a:r>
            <a:r>
              <a:rPr lang="en-US" altLang="zh-CN" sz="6000" b="0" dirty="0" err="1">
                <a:solidFill>
                  <a:schemeClr val="bg1"/>
                </a:solidFill>
                <a:latin typeface="Microsoft YaHei" panose="020B0503020204020204" pitchFamily="34" charset="-122"/>
                <a:ea typeface="Microsoft YaHei" panose="020B0503020204020204" pitchFamily="34" charset="-122"/>
                <a:sym typeface="Helvetica Neue Medium"/>
              </a:rPr>
              <a:t>init</a:t>
            </a:r>
            <a:endParaRPr lang="zh-CN" altLang="en-US" sz="6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spTree>
    <p:extLst>
      <p:ext uri="{BB962C8B-B14F-4D97-AF65-F5344CB8AC3E}">
        <p14:creationId xmlns:p14="http://schemas.microsoft.com/office/powerpoint/2010/main" val="511335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脚手架</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sp>
        <p:nvSpPr>
          <p:cNvPr id="13" name="圆角矩形 12">
            <a:extLst>
              <a:ext uri="{FF2B5EF4-FFF2-40B4-BE49-F238E27FC236}">
                <a16:creationId xmlns:a16="http://schemas.microsoft.com/office/drawing/2014/main" id="{4A481546-C411-ED48-A359-8EBB600EF28C}"/>
              </a:ext>
            </a:extLst>
          </p:cNvPr>
          <p:cNvSpPr/>
          <p:nvPr/>
        </p:nvSpPr>
        <p:spPr>
          <a:xfrm>
            <a:off x="3147237" y="6227617"/>
            <a:ext cx="3979073" cy="1917759"/>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 sz="5000" b="0" dirty="0">
                <a:solidFill>
                  <a:schemeClr val="bg1"/>
                </a:solidFill>
                <a:latin typeface="Microsoft YaHei" panose="020B0503020204020204" pitchFamily="34" charset="-122"/>
                <a:ea typeface="Microsoft YaHei" panose="020B0503020204020204" pitchFamily="34" charset="-122"/>
              </a:rPr>
              <a:t>交互式</a:t>
            </a:r>
            <a:r>
              <a:rPr lang="zh-CN" altLang="en-US" sz="5000" b="0" dirty="0">
                <a:solidFill>
                  <a:schemeClr val="bg1"/>
                </a:solidFill>
                <a:latin typeface="Microsoft YaHei" panose="020B0503020204020204" pitchFamily="34" charset="-122"/>
                <a:ea typeface="Microsoft YaHei" panose="020B0503020204020204" pitchFamily="34" charset="-122"/>
              </a:rPr>
              <a:t>命令</a:t>
            </a:r>
            <a:endParaRPr lang="en-US" altLang="zh-CN" sz="5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5" name="圆角矩形 14">
            <a:extLst>
              <a:ext uri="{FF2B5EF4-FFF2-40B4-BE49-F238E27FC236}">
                <a16:creationId xmlns:a16="http://schemas.microsoft.com/office/drawing/2014/main" id="{6CA690A6-0E0A-E848-8C9A-75A4A657A1A1}"/>
              </a:ext>
            </a:extLst>
          </p:cNvPr>
          <p:cNvSpPr/>
          <p:nvPr/>
        </p:nvSpPr>
        <p:spPr>
          <a:xfrm>
            <a:off x="8331058" y="6227617"/>
            <a:ext cx="3979073" cy="1917759"/>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a:solidFill>
                  <a:schemeClr val="bg1"/>
                </a:solidFill>
                <a:latin typeface="Microsoft YaHei" panose="020B0503020204020204" pitchFamily="34" charset="-122"/>
                <a:ea typeface="Microsoft YaHei" panose="020B0503020204020204" pitchFamily="34" charset="-122"/>
                <a:cs typeface="+mn-cs"/>
                <a:sym typeface="Helvetica Neue Medium"/>
              </a:rPr>
              <a:t>git</a:t>
            </a:r>
            <a:r>
              <a:rPr lang="zh-CN" altLang="en-US" sz="5000" b="0" dirty="0">
                <a:solidFill>
                  <a:schemeClr val="bg1"/>
                </a:solidFill>
                <a:latin typeface="Microsoft YaHei" panose="020B0503020204020204" pitchFamily="34" charset="-122"/>
                <a:ea typeface="Microsoft YaHei" panose="020B0503020204020204" pitchFamily="34" charset="-122"/>
                <a:cs typeface="+mn-cs"/>
                <a:sym typeface="Helvetica Neue Medium"/>
              </a:rPr>
              <a:t>模版下载</a:t>
            </a:r>
            <a:endParaRPr lang="en-US" altLang="zh-CN" sz="5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6" name="圆角矩形 15">
            <a:extLst>
              <a:ext uri="{FF2B5EF4-FFF2-40B4-BE49-F238E27FC236}">
                <a16:creationId xmlns:a16="http://schemas.microsoft.com/office/drawing/2014/main" id="{4BC32D0F-FBED-0E4F-B35F-2FE3253F14D9}"/>
              </a:ext>
            </a:extLst>
          </p:cNvPr>
          <p:cNvSpPr/>
          <p:nvPr/>
        </p:nvSpPr>
        <p:spPr>
          <a:xfrm>
            <a:off x="13514879" y="6214858"/>
            <a:ext cx="3979073" cy="1917759"/>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5000" b="0" dirty="0">
                <a:solidFill>
                  <a:schemeClr val="bg1"/>
                </a:solidFill>
                <a:latin typeface="Microsoft YaHei" panose="020B0503020204020204" pitchFamily="34" charset="-122"/>
                <a:ea typeface="Microsoft YaHei" panose="020B0503020204020204" pitchFamily="34" charset="-122"/>
                <a:cs typeface="+mn-cs"/>
                <a:sym typeface="Helvetica Neue Medium"/>
              </a:rPr>
              <a:t>变量替换</a:t>
            </a:r>
            <a:endParaRPr lang="en-US" altLang="zh-CN" sz="5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pic>
        <p:nvPicPr>
          <p:cNvPr id="6" name="图形 5">
            <a:extLst>
              <a:ext uri="{FF2B5EF4-FFF2-40B4-BE49-F238E27FC236}">
                <a16:creationId xmlns:a16="http://schemas.microsoft.com/office/drawing/2014/main" id="{B632275A-E60C-8346-A62A-545CFBD7572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9903448" y="6214858"/>
            <a:ext cx="1905000" cy="1905000"/>
          </a:xfrm>
          <a:prstGeom prst="rect">
            <a:avLst/>
          </a:prstGeom>
        </p:spPr>
      </p:pic>
      <p:cxnSp>
        <p:nvCxnSpPr>
          <p:cNvPr id="8" name="直线箭头连接符 7">
            <a:extLst>
              <a:ext uri="{FF2B5EF4-FFF2-40B4-BE49-F238E27FC236}">
                <a16:creationId xmlns:a16="http://schemas.microsoft.com/office/drawing/2014/main" id="{F3C51097-F1ED-7847-B083-E5E67EECAF89}"/>
              </a:ext>
            </a:extLst>
          </p:cNvPr>
          <p:cNvCxnSpPr>
            <a:cxnSpLocks/>
            <a:stCxn id="13" idx="3"/>
            <a:endCxn id="15" idx="1"/>
          </p:cNvCxnSpPr>
          <p:nvPr/>
        </p:nvCxnSpPr>
        <p:spPr>
          <a:xfrm>
            <a:off x="7126310" y="7186497"/>
            <a:ext cx="1204748" cy="0"/>
          </a:xfrm>
          <a:prstGeom prst="straightConnector1">
            <a:avLst/>
          </a:prstGeom>
          <a:noFill/>
          <a:ln w="107950" cap="flat">
            <a:solidFill>
              <a:srgbClr val="7A81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直线箭头连接符 18">
            <a:extLst>
              <a:ext uri="{FF2B5EF4-FFF2-40B4-BE49-F238E27FC236}">
                <a16:creationId xmlns:a16="http://schemas.microsoft.com/office/drawing/2014/main" id="{B822F86E-EEC6-634C-A8A9-7B075C09BBA1}"/>
              </a:ext>
            </a:extLst>
          </p:cNvPr>
          <p:cNvCxnSpPr>
            <a:cxnSpLocks/>
          </p:cNvCxnSpPr>
          <p:nvPr/>
        </p:nvCxnSpPr>
        <p:spPr>
          <a:xfrm>
            <a:off x="12310131" y="7186497"/>
            <a:ext cx="1204748" cy="0"/>
          </a:xfrm>
          <a:prstGeom prst="straightConnector1">
            <a:avLst/>
          </a:prstGeom>
          <a:noFill/>
          <a:ln w="107950" cap="flat">
            <a:solidFill>
              <a:srgbClr val="7A81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直线箭头连接符 19">
            <a:extLst>
              <a:ext uri="{FF2B5EF4-FFF2-40B4-BE49-F238E27FC236}">
                <a16:creationId xmlns:a16="http://schemas.microsoft.com/office/drawing/2014/main" id="{65A340F2-8E24-0E46-8B7E-5530E069B6F9}"/>
              </a:ext>
            </a:extLst>
          </p:cNvPr>
          <p:cNvCxnSpPr>
            <a:cxnSpLocks/>
          </p:cNvCxnSpPr>
          <p:nvPr/>
        </p:nvCxnSpPr>
        <p:spPr>
          <a:xfrm>
            <a:off x="17493952" y="7186496"/>
            <a:ext cx="2409496" cy="0"/>
          </a:xfrm>
          <a:prstGeom prst="straightConnector1">
            <a:avLst/>
          </a:prstGeom>
          <a:noFill/>
          <a:ln w="107950" cap="flat">
            <a:solidFill>
              <a:srgbClr val="7A81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2" name="文本框 21">
            <a:extLst>
              <a:ext uri="{FF2B5EF4-FFF2-40B4-BE49-F238E27FC236}">
                <a16:creationId xmlns:a16="http://schemas.microsoft.com/office/drawing/2014/main" id="{66385EA5-A758-724A-AF8B-012B63B0334D}"/>
              </a:ext>
            </a:extLst>
          </p:cNvPr>
          <p:cNvSpPr txBox="1"/>
          <p:nvPr/>
        </p:nvSpPr>
        <p:spPr>
          <a:xfrm>
            <a:off x="2660072" y="8808615"/>
            <a:ext cx="4466237" cy="151154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en" altLang="zh-CN" sz="6000" b="0" dirty="0" err="1">
                <a:solidFill>
                  <a:schemeClr val="bg1"/>
                </a:solidFill>
                <a:latin typeface="Microsoft YaHei" panose="020B0503020204020204" pitchFamily="34" charset="-122"/>
                <a:ea typeface="Microsoft YaHei" panose="020B0503020204020204" pitchFamily="34" charset="-122"/>
              </a:rPr>
              <a:t>inquirer.js</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A80E3811-617E-3E44-B285-F4F5E6B112EB}"/>
              </a:ext>
            </a:extLst>
          </p:cNvPr>
          <p:cNvSpPr txBox="1"/>
          <p:nvPr/>
        </p:nvSpPr>
        <p:spPr>
          <a:xfrm>
            <a:off x="8108940" y="8808615"/>
            <a:ext cx="7435860" cy="151154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en" altLang="zh-CN" sz="6000" b="0" dirty="0">
                <a:solidFill>
                  <a:schemeClr val="bg1"/>
                </a:solidFill>
                <a:latin typeface="Microsoft YaHei" panose="020B0503020204020204" pitchFamily="34" charset="-122"/>
                <a:ea typeface="Microsoft YaHei" panose="020B0503020204020204" pitchFamily="34" charset="-122"/>
              </a:rPr>
              <a:t>download-git-repo</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67554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客户端工具开发</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sp>
        <p:nvSpPr>
          <p:cNvPr id="9" name="圆角矩形 8">
            <a:extLst>
              <a:ext uri="{FF2B5EF4-FFF2-40B4-BE49-F238E27FC236}">
                <a16:creationId xmlns:a16="http://schemas.microsoft.com/office/drawing/2014/main" id="{505EC9C7-A238-664F-82B9-948B674593EB}"/>
              </a:ext>
            </a:extLst>
          </p:cNvPr>
          <p:cNvSpPr/>
          <p:nvPr/>
        </p:nvSpPr>
        <p:spPr>
          <a:xfrm>
            <a:off x="2796705" y="2908968"/>
            <a:ext cx="5072677" cy="1212970"/>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5000" b="0" dirty="0">
                <a:solidFill>
                  <a:schemeClr val="bg1"/>
                </a:solidFill>
                <a:latin typeface="Microsoft YaHei" panose="020B0503020204020204" pitchFamily="34" charset="-122"/>
                <a:ea typeface="Microsoft YaHei" panose="020B0503020204020204" pitchFamily="34" charset="-122"/>
              </a:rPr>
              <a:t>commander</a:t>
            </a:r>
          </a:p>
        </p:txBody>
      </p:sp>
      <p:sp>
        <p:nvSpPr>
          <p:cNvPr id="10" name="文本框 9">
            <a:extLst>
              <a:ext uri="{FF2B5EF4-FFF2-40B4-BE49-F238E27FC236}">
                <a16:creationId xmlns:a16="http://schemas.microsoft.com/office/drawing/2014/main" id="{C6AF388A-6D17-FB47-AD99-C4B5B3CF0D4D}"/>
              </a:ext>
            </a:extLst>
          </p:cNvPr>
          <p:cNvSpPr txBox="1"/>
          <p:nvPr/>
        </p:nvSpPr>
        <p:spPr>
          <a:xfrm>
            <a:off x="8570218" y="2759683"/>
            <a:ext cx="4466237" cy="151154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zh-CN" altLang="en" sz="6000" b="0" dirty="0">
                <a:solidFill>
                  <a:schemeClr val="bg1"/>
                </a:solidFill>
                <a:latin typeface="Microsoft YaHei" panose="020B0503020204020204" pitchFamily="34" charset="-122"/>
                <a:ea typeface="Microsoft YaHei" panose="020B0503020204020204" pitchFamily="34" charset="-122"/>
              </a:rPr>
              <a:t>参数</a:t>
            </a:r>
            <a:r>
              <a:rPr kumimoji="1" lang="zh-CN" altLang="en-US" sz="6000" b="0" dirty="0">
                <a:solidFill>
                  <a:schemeClr val="bg1"/>
                </a:solidFill>
                <a:latin typeface="Microsoft YaHei" panose="020B0503020204020204" pitchFamily="34" charset="-122"/>
                <a:ea typeface="Microsoft YaHei" panose="020B0503020204020204" pitchFamily="34" charset="-122"/>
              </a:rPr>
              <a:t>读取</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2C9A6231-04B0-544A-82A8-89E765D64041}"/>
              </a:ext>
            </a:extLst>
          </p:cNvPr>
          <p:cNvPicPr>
            <a:picLocks noChangeAspect="1"/>
          </p:cNvPicPr>
          <p:nvPr/>
        </p:nvPicPr>
        <p:blipFill>
          <a:blip r:embed="rId5"/>
          <a:stretch>
            <a:fillRect/>
          </a:stretch>
        </p:blipFill>
        <p:spPr>
          <a:xfrm>
            <a:off x="1910014" y="4977017"/>
            <a:ext cx="9300357" cy="5529942"/>
          </a:xfrm>
          <a:prstGeom prst="rect">
            <a:avLst/>
          </a:prstGeom>
        </p:spPr>
      </p:pic>
      <p:pic>
        <p:nvPicPr>
          <p:cNvPr id="7" name="图片 6">
            <a:extLst>
              <a:ext uri="{FF2B5EF4-FFF2-40B4-BE49-F238E27FC236}">
                <a16:creationId xmlns:a16="http://schemas.microsoft.com/office/drawing/2014/main" id="{99A26872-33FD-8644-AF1C-8B0CECBD3CB4}"/>
              </a:ext>
            </a:extLst>
          </p:cNvPr>
          <p:cNvPicPr>
            <a:picLocks noChangeAspect="1"/>
          </p:cNvPicPr>
          <p:nvPr/>
        </p:nvPicPr>
        <p:blipFill>
          <a:blip r:embed="rId6"/>
          <a:stretch>
            <a:fillRect/>
          </a:stretch>
        </p:blipFill>
        <p:spPr>
          <a:xfrm>
            <a:off x="12296225" y="4977017"/>
            <a:ext cx="8832945" cy="7553012"/>
          </a:xfrm>
          <a:prstGeom prst="rect">
            <a:avLst/>
          </a:prstGeom>
        </p:spPr>
      </p:pic>
    </p:spTree>
    <p:extLst>
      <p:ext uri="{BB962C8B-B14F-4D97-AF65-F5344CB8AC3E}">
        <p14:creationId xmlns:p14="http://schemas.microsoft.com/office/powerpoint/2010/main" val="33989513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客户端工具开发</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sp>
        <p:nvSpPr>
          <p:cNvPr id="9" name="圆角矩形 8">
            <a:extLst>
              <a:ext uri="{FF2B5EF4-FFF2-40B4-BE49-F238E27FC236}">
                <a16:creationId xmlns:a16="http://schemas.microsoft.com/office/drawing/2014/main" id="{505EC9C7-A238-664F-82B9-948B674593EB}"/>
              </a:ext>
            </a:extLst>
          </p:cNvPr>
          <p:cNvSpPr/>
          <p:nvPr/>
        </p:nvSpPr>
        <p:spPr>
          <a:xfrm>
            <a:off x="1910014" y="2854044"/>
            <a:ext cx="5072677" cy="1212970"/>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5000" b="0" dirty="0">
                <a:solidFill>
                  <a:schemeClr val="bg1"/>
                </a:solidFill>
                <a:latin typeface="Microsoft YaHei" panose="020B0503020204020204" pitchFamily="34" charset="-122"/>
                <a:ea typeface="Microsoft YaHei" panose="020B0503020204020204" pitchFamily="34" charset="-122"/>
              </a:rPr>
              <a:t>inquirer</a:t>
            </a:r>
          </a:p>
        </p:txBody>
      </p:sp>
      <p:pic>
        <p:nvPicPr>
          <p:cNvPr id="5" name="图片 4">
            <a:extLst>
              <a:ext uri="{FF2B5EF4-FFF2-40B4-BE49-F238E27FC236}">
                <a16:creationId xmlns:a16="http://schemas.microsoft.com/office/drawing/2014/main" id="{13774285-0ACD-CB4E-99AB-EC20DDDCDD04}"/>
              </a:ext>
            </a:extLst>
          </p:cNvPr>
          <p:cNvPicPr>
            <a:picLocks noChangeAspect="1"/>
          </p:cNvPicPr>
          <p:nvPr/>
        </p:nvPicPr>
        <p:blipFill>
          <a:blip r:embed="rId5"/>
          <a:stretch>
            <a:fillRect/>
          </a:stretch>
        </p:blipFill>
        <p:spPr>
          <a:xfrm>
            <a:off x="1122522" y="4717885"/>
            <a:ext cx="13493720" cy="6089147"/>
          </a:xfrm>
          <a:prstGeom prst="rect">
            <a:avLst/>
          </a:prstGeom>
        </p:spPr>
      </p:pic>
      <p:pic>
        <p:nvPicPr>
          <p:cNvPr id="6" name="图片 5">
            <a:extLst>
              <a:ext uri="{FF2B5EF4-FFF2-40B4-BE49-F238E27FC236}">
                <a16:creationId xmlns:a16="http://schemas.microsoft.com/office/drawing/2014/main" id="{F25E1276-3DCF-AE4F-8FB6-DF98C8174E57}"/>
              </a:ext>
            </a:extLst>
          </p:cNvPr>
          <p:cNvPicPr>
            <a:picLocks noChangeAspect="1"/>
          </p:cNvPicPr>
          <p:nvPr/>
        </p:nvPicPr>
        <p:blipFill>
          <a:blip r:embed="rId6"/>
          <a:stretch>
            <a:fillRect/>
          </a:stretch>
        </p:blipFill>
        <p:spPr>
          <a:xfrm>
            <a:off x="15618295" y="2908968"/>
            <a:ext cx="7242628" cy="9199679"/>
          </a:xfrm>
          <a:prstGeom prst="rect">
            <a:avLst/>
          </a:prstGeom>
        </p:spPr>
      </p:pic>
    </p:spTree>
    <p:extLst>
      <p:ext uri="{BB962C8B-B14F-4D97-AF65-F5344CB8AC3E}">
        <p14:creationId xmlns:p14="http://schemas.microsoft.com/office/powerpoint/2010/main" val="42722394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客户端工具开发</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sp>
        <p:nvSpPr>
          <p:cNvPr id="9" name="圆角矩形 8">
            <a:extLst>
              <a:ext uri="{FF2B5EF4-FFF2-40B4-BE49-F238E27FC236}">
                <a16:creationId xmlns:a16="http://schemas.microsoft.com/office/drawing/2014/main" id="{505EC9C7-A238-664F-82B9-948B674593EB}"/>
              </a:ext>
            </a:extLst>
          </p:cNvPr>
          <p:cNvSpPr/>
          <p:nvPr/>
        </p:nvSpPr>
        <p:spPr>
          <a:xfrm>
            <a:off x="2796705" y="2908968"/>
            <a:ext cx="5072677" cy="1212970"/>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5000" b="0" dirty="0">
                <a:solidFill>
                  <a:schemeClr val="bg1"/>
                </a:solidFill>
                <a:latin typeface="Microsoft YaHei" panose="020B0503020204020204" pitchFamily="34" charset="-122"/>
                <a:ea typeface="Microsoft YaHei" panose="020B0503020204020204" pitchFamily="34" charset="-122"/>
              </a:rPr>
              <a:t>chalk</a:t>
            </a:r>
          </a:p>
        </p:txBody>
      </p:sp>
      <p:pic>
        <p:nvPicPr>
          <p:cNvPr id="6" name="图片 5">
            <a:extLst>
              <a:ext uri="{FF2B5EF4-FFF2-40B4-BE49-F238E27FC236}">
                <a16:creationId xmlns:a16="http://schemas.microsoft.com/office/drawing/2014/main" id="{43041FF8-0697-4743-994E-364E4DE67050}"/>
              </a:ext>
            </a:extLst>
          </p:cNvPr>
          <p:cNvPicPr>
            <a:picLocks noChangeAspect="1"/>
          </p:cNvPicPr>
          <p:nvPr/>
        </p:nvPicPr>
        <p:blipFill>
          <a:blip r:embed="rId5"/>
          <a:stretch>
            <a:fillRect/>
          </a:stretch>
        </p:blipFill>
        <p:spPr>
          <a:xfrm>
            <a:off x="2796704" y="4561381"/>
            <a:ext cx="10919295" cy="8343264"/>
          </a:xfrm>
          <a:prstGeom prst="rect">
            <a:avLst/>
          </a:prstGeom>
        </p:spPr>
      </p:pic>
      <p:sp>
        <p:nvSpPr>
          <p:cNvPr id="5" name="文本框 4"/>
          <p:cNvSpPr txBox="1"/>
          <p:nvPr/>
        </p:nvSpPr>
        <p:spPr>
          <a:xfrm>
            <a:off x="5602777" y="3427260"/>
            <a:ext cx="914400"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2800" b="0" dirty="0" smtClean="0">
                <a:solidFill>
                  <a:schemeClr val="tx1"/>
                </a:solidFill>
              </a:rPr>
              <a:t>日志五颜六色</a:t>
            </a:r>
          </a:p>
        </p:txBody>
      </p:sp>
    </p:spTree>
    <p:extLst>
      <p:ext uri="{BB962C8B-B14F-4D97-AF65-F5344CB8AC3E}">
        <p14:creationId xmlns:p14="http://schemas.microsoft.com/office/powerpoint/2010/main" val="444442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命令行图形化库</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sp>
        <p:nvSpPr>
          <p:cNvPr id="7" name="矩形 6">
            <a:extLst>
              <a:ext uri="{FF2B5EF4-FFF2-40B4-BE49-F238E27FC236}">
                <a16:creationId xmlns:a16="http://schemas.microsoft.com/office/drawing/2014/main" id="{F460EC8E-6A34-3144-8DB6-165E47FF56B9}"/>
              </a:ext>
            </a:extLst>
          </p:cNvPr>
          <p:cNvSpPr/>
          <p:nvPr/>
        </p:nvSpPr>
        <p:spPr>
          <a:xfrm>
            <a:off x="1041912" y="2777124"/>
            <a:ext cx="2818400" cy="400110"/>
          </a:xfrm>
          <a:prstGeom prst="rect">
            <a:avLst/>
          </a:prstGeom>
        </p:spPr>
        <p:txBody>
          <a:bodyPr wrap="none">
            <a:spAutoFit/>
          </a:bodyPr>
          <a:lstStyle/>
          <a:p>
            <a:r>
              <a:rPr lang="en" altLang="zh-CN" sz="2000" dirty="0">
                <a:solidFill>
                  <a:schemeClr val="bg1"/>
                </a:solidFill>
              </a:rPr>
              <a:t>http://</a:t>
            </a:r>
            <a:r>
              <a:rPr lang="en" altLang="zh-CN" sz="2000" dirty="0" err="1">
                <a:solidFill>
                  <a:schemeClr val="bg1"/>
                </a:solidFill>
              </a:rPr>
              <a:t>www.figlet.org</a:t>
            </a:r>
            <a:r>
              <a:rPr lang="en" altLang="zh-CN" sz="2000" dirty="0">
                <a:solidFill>
                  <a:schemeClr val="bg1"/>
                </a:solidFill>
              </a:rPr>
              <a:t>/</a:t>
            </a:r>
            <a:endParaRPr lang="zh-CN" altLang="en-US" sz="2000" dirty="0">
              <a:solidFill>
                <a:schemeClr val="bg1"/>
              </a:solidFill>
            </a:endParaRPr>
          </a:p>
        </p:txBody>
      </p:sp>
      <p:pic>
        <p:nvPicPr>
          <p:cNvPr id="5" name="图片 4">
            <a:extLst>
              <a:ext uri="{FF2B5EF4-FFF2-40B4-BE49-F238E27FC236}">
                <a16:creationId xmlns:a16="http://schemas.microsoft.com/office/drawing/2014/main" id="{C0323970-F1EA-304E-94D9-78B16F1927DF}"/>
              </a:ext>
            </a:extLst>
          </p:cNvPr>
          <p:cNvPicPr>
            <a:picLocks noChangeAspect="1"/>
          </p:cNvPicPr>
          <p:nvPr/>
        </p:nvPicPr>
        <p:blipFill>
          <a:blip r:embed="rId5"/>
          <a:stretch>
            <a:fillRect/>
          </a:stretch>
        </p:blipFill>
        <p:spPr>
          <a:xfrm>
            <a:off x="1041912" y="3392433"/>
            <a:ext cx="4049763" cy="4232399"/>
          </a:xfrm>
          <a:prstGeom prst="rect">
            <a:avLst/>
          </a:prstGeom>
          <a:ln w="38100">
            <a:solidFill>
              <a:schemeClr val="bg1">
                <a:lumMod val="75000"/>
              </a:schemeClr>
            </a:solidFill>
          </a:ln>
        </p:spPr>
      </p:pic>
      <p:sp>
        <p:nvSpPr>
          <p:cNvPr id="8" name="矩形 7">
            <a:extLst>
              <a:ext uri="{FF2B5EF4-FFF2-40B4-BE49-F238E27FC236}">
                <a16:creationId xmlns:a16="http://schemas.microsoft.com/office/drawing/2014/main" id="{8D44E1D6-1B02-6F45-A459-AF3DB9629481}"/>
              </a:ext>
            </a:extLst>
          </p:cNvPr>
          <p:cNvSpPr/>
          <p:nvPr/>
        </p:nvSpPr>
        <p:spPr>
          <a:xfrm>
            <a:off x="5307349" y="2783772"/>
            <a:ext cx="3962944" cy="400110"/>
          </a:xfrm>
          <a:prstGeom prst="rect">
            <a:avLst/>
          </a:prstGeom>
        </p:spPr>
        <p:txBody>
          <a:bodyPr wrap="none">
            <a:spAutoFit/>
          </a:bodyPr>
          <a:lstStyle/>
          <a:p>
            <a:r>
              <a:rPr lang="zh-CN" altLang="en-US" sz="2000" dirty="0">
                <a:solidFill>
                  <a:schemeClr val="bg1"/>
                </a:solidFill>
              </a:rPr>
              <a:t>https://github.com/chalk/chalk</a:t>
            </a:r>
          </a:p>
        </p:txBody>
      </p:sp>
      <p:pic>
        <p:nvPicPr>
          <p:cNvPr id="10" name="图片 9">
            <a:extLst>
              <a:ext uri="{FF2B5EF4-FFF2-40B4-BE49-F238E27FC236}">
                <a16:creationId xmlns:a16="http://schemas.microsoft.com/office/drawing/2014/main" id="{68190BF7-9597-7F48-A5BD-B4D657B9D85A}"/>
              </a:ext>
            </a:extLst>
          </p:cNvPr>
          <p:cNvPicPr>
            <a:picLocks noChangeAspect="1"/>
          </p:cNvPicPr>
          <p:nvPr/>
        </p:nvPicPr>
        <p:blipFill>
          <a:blip r:embed="rId6"/>
          <a:stretch>
            <a:fillRect/>
          </a:stretch>
        </p:blipFill>
        <p:spPr>
          <a:xfrm>
            <a:off x="5410119" y="3344839"/>
            <a:ext cx="13758098" cy="1697107"/>
          </a:xfrm>
          <a:prstGeom prst="rect">
            <a:avLst/>
          </a:prstGeom>
          <a:ln w="38100">
            <a:solidFill>
              <a:schemeClr val="bg1">
                <a:lumMod val="75000"/>
              </a:schemeClr>
            </a:solidFill>
          </a:ln>
        </p:spPr>
      </p:pic>
      <p:pic>
        <p:nvPicPr>
          <p:cNvPr id="11" name="图片 10">
            <a:extLst>
              <a:ext uri="{FF2B5EF4-FFF2-40B4-BE49-F238E27FC236}">
                <a16:creationId xmlns:a16="http://schemas.microsoft.com/office/drawing/2014/main" id="{70C021E7-967A-CB45-ACBE-6F08F981EE92}"/>
              </a:ext>
            </a:extLst>
          </p:cNvPr>
          <p:cNvPicPr>
            <a:picLocks noChangeAspect="1"/>
          </p:cNvPicPr>
          <p:nvPr/>
        </p:nvPicPr>
        <p:blipFill>
          <a:blip r:embed="rId7"/>
          <a:stretch>
            <a:fillRect/>
          </a:stretch>
        </p:blipFill>
        <p:spPr>
          <a:xfrm>
            <a:off x="17616303" y="7134167"/>
            <a:ext cx="5856090" cy="2805851"/>
          </a:xfrm>
          <a:prstGeom prst="rect">
            <a:avLst/>
          </a:prstGeom>
          <a:ln w="38100">
            <a:solidFill>
              <a:schemeClr val="bg1">
                <a:lumMod val="75000"/>
              </a:schemeClr>
            </a:solidFill>
          </a:ln>
        </p:spPr>
      </p:pic>
      <p:pic>
        <p:nvPicPr>
          <p:cNvPr id="12" name="图片 11">
            <a:extLst>
              <a:ext uri="{FF2B5EF4-FFF2-40B4-BE49-F238E27FC236}">
                <a16:creationId xmlns:a16="http://schemas.microsoft.com/office/drawing/2014/main" id="{DC41C019-DC72-DB45-82B5-20A74954BDE5}"/>
              </a:ext>
            </a:extLst>
          </p:cNvPr>
          <p:cNvPicPr>
            <a:picLocks noChangeAspect="1"/>
          </p:cNvPicPr>
          <p:nvPr/>
        </p:nvPicPr>
        <p:blipFill>
          <a:blip r:embed="rId8"/>
          <a:stretch>
            <a:fillRect/>
          </a:stretch>
        </p:blipFill>
        <p:spPr>
          <a:xfrm>
            <a:off x="11481043" y="7125505"/>
            <a:ext cx="5866624" cy="2814513"/>
          </a:xfrm>
          <a:prstGeom prst="rect">
            <a:avLst/>
          </a:prstGeom>
          <a:ln w="38100">
            <a:solidFill>
              <a:schemeClr val="bg1">
                <a:lumMod val="75000"/>
              </a:schemeClr>
            </a:solidFill>
          </a:ln>
        </p:spPr>
      </p:pic>
      <p:sp>
        <p:nvSpPr>
          <p:cNvPr id="13" name="矩形 12">
            <a:extLst>
              <a:ext uri="{FF2B5EF4-FFF2-40B4-BE49-F238E27FC236}">
                <a16:creationId xmlns:a16="http://schemas.microsoft.com/office/drawing/2014/main" id="{AE668034-37D4-F54E-9818-DC61AF9B2B8C}"/>
              </a:ext>
            </a:extLst>
          </p:cNvPr>
          <p:cNvSpPr/>
          <p:nvPr/>
        </p:nvSpPr>
        <p:spPr>
          <a:xfrm>
            <a:off x="11402664" y="6575882"/>
            <a:ext cx="5134739" cy="400110"/>
          </a:xfrm>
          <a:prstGeom prst="rect">
            <a:avLst/>
          </a:prstGeom>
        </p:spPr>
        <p:txBody>
          <a:bodyPr wrap="none">
            <a:spAutoFit/>
          </a:bodyPr>
          <a:lstStyle/>
          <a:p>
            <a:r>
              <a:rPr lang="zh-CN" altLang="en-US" sz="2000" dirty="0">
                <a:solidFill>
                  <a:schemeClr val="bg1"/>
                </a:solidFill>
              </a:rPr>
              <a:t>https://github.com/SBoudrias/Inquirer.js</a:t>
            </a:r>
          </a:p>
        </p:txBody>
      </p:sp>
      <p:pic>
        <p:nvPicPr>
          <p:cNvPr id="16" name="图片 15">
            <a:extLst>
              <a:ext uri="{FF2B5EF4-FFF2-40B4-BE49-F238E27FC236}">
                <a16:creationId xmlns:a16="http://schemas.microsoft.com/office/drawing/2014/main" id="{0B52B339-2236-5147-97D0-500FB60EA3F8}"/>
              </a:ext>
            </a:extLst>
          </p:cNvPr>
          <p:cNvPicPr>
            <a:picLocks noChangeAspect="1"/>
          </p:cNvPicPr>
          <p:nvPr/>
        </p:nvPicPr>
        <p:blipFill>
          <a:blip r:embed="rId9"/>
          <a:stretch>
            <a:fillRect/>
          </a:stretch>
        </p:blipFill>
        <p:spPr>
          <a:xfrm>
            <a:off x="1015274" y="7912692"/>
            <a:ext cx="10088041" cy="5163926"/>
          </a:xfrm>
          <a:prstGeom prst="rect">
            <a:avLst/>
          </a:prstGeom>
          <a:ln w="38100">
            <a:solidFill>
              <a:schemeClr val="bg1">
                <a:lumMod val="75000"/>
              </a:schemeClr>
            </a:solidFill>
          </a:ln>
        </p:spPr>
      </p:pic>
      <p:sp>
        <p:nvSpPr>
          <p:cNvPr id="17" name="矩形 16">
            <a:extLst>
              <a:ext uri="{FF2B5EF4-FFF2-40B4-BE49-F238E27FC236}">
                <a16:creationId xmlns:a16="http://schemas.microsoft.com/office/drawing/2014/main" id="{6C9E873B-540A-F64E-9B1A-4BF7CA1BA3C9}"/>
              </a:ext>
            </a:extLst>
          </p:cNvPr>
          <p:cNvSpPr/>
          <p:nvPr/>
        </p:nvSpPr>
        <p:spPr>
          <a:xfrm>
            <a:off x="5410119" y="7248437"/>
            <a:ext cx="5488186" cy="400110"/>
          </a:xfrm>
          <a:prstGeom prst="rect">
            <a:avLst/>
          </a:prstGeom>
        </p:spPr>
        <p:txBody>
          <a:bodyPr wrap="square">
            <a:spAutoFit/>
          </a:bodyPr>
          <a:lstStyle/>
          <a:p>
            <a:pPr algn="l"/>
            <a:r>
              <a:rPr lang="zh-CN" altLang="en-US" sz="2000" dirty="0">
                <a:solidFill>
                  <a:schemeClr val="bg1"/>
                </a:solidFill>
              </a:rPr>
              <a:t>https://github.com/homerchen19/nba-go</a:t>
            </a:r>
          </a:p>
        </p:txBody>
      </p:sp>
      <p:pic>
        <p:nvPicPr>
          <p:cNvPr id="18" name="图片 17">
            <a:extLst>
              <a:ext uri="{FF2B5EF4-FFF2-40B4-BE49-F238E27FC236}">
                <a16:creationId xmlns:a16="http://schemas.microsoft.com/office/drawing/2014/main" id="{513F0F86-7D56-FF46-AFB8-6841E2295290}"/>
              </a:ext>
            </a:extLst>
          </p:cNvPr>
          <p:cNvPicPr>
            <a:picLocks noChangeAspect="1"/>
          </p:cNvPicPr>
          <p:nvPr/>
        </p:nvPicPr>
        <p:blipFill>
          <a:blip r:embed="rId10"/>
          <a:stretch>
            <a:fillRect/>
          </a:stretch>
        </p:blipFill>
        <p:spPr>
          <a:xfrm>
            <a:off x="19504862" y="3344839"/>
            <a:ext cx="3962943" cy="2869718"/>
          </a:xfrm>
          <a:prstGeom prst="rect">
            <a:avLst/>
          </a:prstGeom>
          <a:ln w="38100">
            <a:solidFill>
              <a:schemeClr val="bg1">
                <a:lumMod val="75000"/>
              </a:schemeClr>
            </a:solidFill>
          </a:ln>
        </p:spPr>
      </p:pic>
      <p:sp>
        <p:nvSpPr>
          <p:cNvPr id="19" name="矩形 18">
            <a:extLst>
              <a:ext uri="{FF2B5EF4-FFF2-40B4-BE49-F238E27FC236}">
                <a16:creationId xmlns:a16="http://schemas.microsoft.com/office/drawing/2014/main" id="{CFAC56C8-3EA8-DB45-AD87-F192EEA4FE7F}"/>
              </a:ext>
            </a:extLst>
          </p:cNvPr>
          <p:cNvSpPr/>
          <p:nvPr/>
        </p:nvSpPr>
        <p:spPr>
          <a:xfrm>
            <a:off x="11398076" y="10379280"/>
            <a:ext cx="4288353" cy="400110"/>
          </a:xfrm>
          <a:prstGeom prst="rect">
            <a:avLst/>
          </a:prstGeom>
        </p:spPr>
        <p:txBody>
          <a:bodyPr wrap="none">
            <a:spAutoFit/>
          </a:bodyPr>
          <a:lstStyle/>
          <a:p>
            <a:r>
              <a:rPr lang="zh-CN" altLang="en-US" sz="2000" dirty="0">
                <a:solidFill>
                  <a:schemeClr val="bg1"/>
                </a:solidFill>
              </a:rPr>
              <a:t>https://github.com/tecfu/tty-table</a:t>
            </a:r>
          </a:p>
        </p:txBody>
      </p:sp>
      <p:sp>
        <p:nvSpPr>
          <p:cNvPr id="20" name="矩形 19">
            <a:extLst>
              <a:ext uri="{FF2B5EF4-FFF2-40B4-BE49-F238E27FC236}">
                <a16:creationId xmlns:a16="http://schemas.microsoft.com/office/drawing/2014/main" id="{5FBF13BE-254D-DF47-9F8C-47A986DE17E9}"/>
              </a:ext>
            </a:extLst>
          </p:cNvPr>
          <p:cNvSpPr/>
          <p:nvPr/>
        </p:nvSpPr>
        <p:spPr>
          <a:xfrm>
            <a:off x="18602371" y="2745029"/>
            <a:ext cx="4865434" cy="400110"/>
          </a:xfrm>
          <a:prstGeom prst="rect">
            <a:avLst/>
          </a:prstGeom>
        </p:spPr>
        <p:txBody>
          <a:bodyPr wrap="none">
            <a:spAutoFit/>
          </a:bodyPr>
          <a:lstStyle/>
          <a:p>
            <a:r>
              <a:rPr lang="zh-CN" altLang="en-US" sz="2000" dirty="0">
                <a:solidFill>
                  <a:schemeClr val="bg1"/>
                </a:solidFill>
              </a:rPr>
              <a:t>https://github.com/npkgz/cli-progress</a:t>
            </a:r>
          </a:p>
        </p:txBody>
      </p:sp>
      <p:pic>
        <p:nvPicPr>
          <p:cNvPr id="21" name="图片 20">
            <a:extLst>
              <a:ext uri="{FF2B5EF4-FFF2-40B4-BE49-F238E27FC236}">
                <a16:creationId xmlns:a16="http://schemas.microsoft.com/office/drawing/2014/main" id="{F8591103-83F2-7040-9EC0-52144B0CCC99}"/>
              </a:ext>
            </a:extLst>
          </p:cNvPr>
          <p:cNvPicPr>
            <a:picLocks noChangeAspect="1"/>
          </p:cNvPicPr>
          <p:nvPr/>
        </p:nvPicPr>
        <p:blipFill>
          <a:blip r:embed="rId11"/>
          <a:stretch>
            <a:fillRect/>
          </a:stretch>
        </p:blipFill>
        <p:spPr>
          <a:xfrm>
            <a:off x="11476455" y="10926172"/>
            <a:ext cx="8633176" cy="2150446"/>
          </a:xfrm>
          <a:prstGeom prst="rect">
            <a:avLst/>
          </a:prstGeom>
          <a:ln w="38100">
            <a:solidFill>
              <a:schemeClr val="bg1">
                <a:lumMod val="75000"/>
              </a:schemeClr>
            </a:solidFill>
          </a:ln>
        </p:spPr>
      </p:pic>
      <p:sp>
        <p:nvSpPr>
          <p:cNvPr id="22" name="矩形 21">
            <a:extLst>
              <a:ext uri="{FF2B5EF4-FFF2-40B4-BE49-F238E27FC236}">
                <a16:creationId xmlns:a16="http://schemas.microsoft.com/office/drawing/2014/main" id="{82D0020C-4DD4-D549-B518-213CA4587664}"/>
              </a:ext>
            </a:extLst>
          </p:cNvPr>
          <p:cNvSpPr/>
          <p:nvPr/>
        </p:nvSpPr>
        <p:spPr>
          <a:xfrm>
            <a:off x="17580445" y="6614270"/>
            <a:ext cx="4642618" cy="400110"/>
          </a:xfrm>
          <a:prstGeom prst="rect">
            <a:avLst/>
          </a:prstGeom>
        </p:spPr>
        <p:txBody>
          <a:bodyPr wrap="none">
            <a:spAutoFit/>
          </a:bodyPr>
          <a:lstStyle/>
          <a:p>
            <a:r>
              <a:rPr lang="zh-CN" altLang="en-US" sz="2000" dirty="0">
                <a:solidFill>
                  <a:schemeClr val="bg1"/>
                </a:solidFill>
              </a:rPr>
              <a:t>https://github.com/sindresorhus/ora</a:t>
            </a:r>
          </a:p>
        </p:txBody>
      </p:sp>
    </p:spTree>
    <p:extLst>
      <p:ext uri="{BB962C8B-B14F-4D97-AF65-F5344CB8AC3E}">
        <p14:creationId xmlns:p14="http://schemas.microsoft.com/office/powerpoint/2010/main" val="6913833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pic>
        <p:nvPicPr>
          <p:cNvPr id="6" name="图片 5">
            <a:extLst>
              <a:ext uri="{FF2B5EF4-FFF2-40B4-BE49-F238E27FC236}">
                <a16:creationId xmlns:a16="http://schemas.microsoft.com/office/drawing/2014/main" id="{B0FA77E7-05C8-5C41-970D-913F8269473E}"/>
              </a:ext>
            </a:extLst>
          </p:cNvPr>
          <p:cNvPicPr>
            <a:picLocks noChangeAspect="1"/>
          </p:cNvPicPr>
          <p:nvPr/>
        </p:nvPicPr>
        <p:blipFill>
          <a:blip r:embed="rId5"/>
          <a:stretch>
            <a:fillRect/>
          </a:stretch>
        </p:blipFill>
        <p:spPr>
          <a:xfrm>
            <a:off x="4166977" y="3114356"/>
            <a:ext cx="16050046" cy="8992865"/>
          </a:xfrm>
          <a:prstGeom prst="rect">
            <a:avLst/>
          </a:prstGeom>
        </p:spPr>
      </p:pic>
      <p:sp>
        <p:nvSpPr>
          <p:cNvPr id="7" name="矩形 6">
            <a:extLst>
              <a:ext uri="{FF2B5EF4-FFF2-40B4-BE49-F238E27FC236}">
                <a16:creationId xmlns:a16="http://schemas.microsoft.com/office/drawing/2014/main" id="{F460EC8E-6A34-3144-8DB6-165E47FF56B9}"/>
              </a:ext>
            </a:extLst>
          </p:cNvPr>
          <p:cNvSpPr/>
          <p:nvPr/>
        </p:nvSpPr>
        <p:spPr>
          <a:xfrm>
            <a:off x="8502425" y="12470368"/>
            <a:ext cx="8023350" cy="553998"/>
          </a:xfrm>
          <a:prstGeom prst="rect">
            <a:avLst/>
          </a:prstGeom>
        </p:spPr>
        <p:txBody>
          <a:bodyPr wrap="none">
            <a:spAutoFit/>
          </a:bodyPr>
          <a:lstStyle/>
          <a:p>
            <a:r>
              <a:rPr lang="zh-CN" altLang="en-US" dirty="0">
                <a:solidFill>
                  <a:schemeClr val="bg1"/>
                </a:solidFill>
              </a:rPr>
              <a:t>https://github.com/yaronn/blessed-contrib</a:t>
            </a:r>
          </a:p>
        </p:txBody>
      </p:sp>
      <p:sp>
        <p:nvSpPr>
          <p:cNvPr id="11" name="文本框 10">
            <a:extLst>
              <a:ext uri="{FF2B5EF4-FFF2-40B4-BE49-F238E27FC236}">
                <a16:creationId xmlns:a16="http://schemas.microsoft.com/office/drawing/2014/main" id="{55217EF4-B2C9-A747-AEDA-2C430DCADF1A}"/>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命令行图形化库</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4625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7584503" y="1960121"/>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zh-CN" altLang="en-US" sz="8000" b="0" dirty="0">
                <a:solidFill>
                  <a:schemeClr val="bg1"/>
                </a:solidFill>
                <a:latin typeface="Microsoft YaHei" panose="020B0503020204020204" pitchFamily="34" charset="-122"/>
                <a:ea typeface="Microsoft YaHei" panose="020B0503020204020204" pitchFamily="34" charset="-122"/>
              </a:rPr>
              <a:t>中间件</a:t>
            </a:r>
            <a:endParaRPr kumimoji="1" lang="en-US" altLang="zh-CN" sz="8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矩形 4">
            <a:extLst>
              <a:ext uri="{FF2B5EF4-FFF2-40B4-BE49-F238E27FC236}">
                <a16:creationId xmlns:a16="http://schemas.microsoft.com/office/drawing/2014/main" id="{80CD8202-78AF-1A4D-882C-14E0A9B939BD}"/>
              </a:ext>
            </a:extLst>
          </p:cNvPr>
          <p:cNvSpPr/>
          <p:nvPr/>
        </p:nvSpPr>
        <p:spPr>
          <a:xfrm>
            <a:off x="3206733" y="6141638"/>
            <a:ext cx="18426633" cy="3785652"/>
          </a:xfrm>
          <a:prstGeom prst="rect">
            <a:avLst/>
          </a:prstGeom>
        </p:spPr>
        <p:txBody>
          <a:bodyPr wrap="square">
            <a:spAutoFit/>
          </a:bodyPr>
          <a:lstStyle/>
          <a:p>
            <a:pPr algn="l"/>
            <a:r>
              <a:rPr lang="zh-CN" altLang="en-US" sz="6000" b="0" dirty="0">
                <a:solidFill>
                  <a:schemeClr val="bg1"/>
                </a:solidFill>
                <a:latin typeface="Microsoft YaHei" panose="020B0503020204020204" pitchFamily="34" charset="-122"/>
                <a:ea typeface="Microsoft YaHei" panose="020B0503020204020204" pitchFamily="34" charset="-122"/>
              </a:rPr>
              <a:t>介于应用系统和</a:t>
            </a:r>
            <a:r>
              <a:rPr lang="zh-CN" altLang="en-US" sz="6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 xmlns:ahyp="http://schemas.microsoft.com/office/drawing/2018/hyperlinkcolor" val="tx"/>
                    </a:ext>
                  </a:extLst>
                </a:hlinkClick>
              </a:rPr>
              <a:t>系统软件</a:t>
            </a:r>
            <a:r>
              <a:rPr lang="zh-CN" altLang="en-US" sz="6000" b="0" dirty="0">
                <a:solidFill>
                  <a:schemeClr val="bg1"/>
                </a:solidFill>
                <a:latin typeface="Microsoft YaHei" panose="020B0503020204020204" pitchFamily="34" charset="-122"/>
                <a:ea typeface="Microsoft YaHei" panose="020B0503020204020204" pitchFamily="34" charset="-122"/>
              </a:rPr>
              <a:t>之间的一类软件，它使用系统软件所提供的基础服务（功能），衔接网络上应用系统的各个部分或不同的应用，能够达到资源共享、功能共享的目的</a:t>
            </a:r>
          </a:p>
        </p:txBody>
      </p:sp>
    </p:spTree>
    <p:extLst>
      <p:ext uri="{BB962C8B-B14F-4D97-AF65-F5344CB8AC3E}">
        <p14:creationId xmlns:p14="http://schemas.microsoft.com/office/powerpoint/2010/main" val="2183665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6FADBF0C-DFE1-2347-881A-86D8027B0ED5}"/>
              </a:ext>
            </a:extLst>
          </p:cNvPr>
          <p:cNvSpPr txBox="1"/>
          <p:nvPr/>
        </p:nvSpPr>
        <p:spPr>
          <a:xfrm>
            <a:off x="1774123" y="11980738"/>
            <a:ext cx="7275444"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十、运维与监控</a:t>
            </a:r>
          </a:p>
        </p:txBody>
      </p:sp>
      <p:sp>
        <p:nvSpPr>
          <p:cNvPr id="32" name="圆角矩形 31">
            <a:extLst>
              <a:ext uri="{FF2B5EF4-FFF2-40B4-BE49-F238E27FC236}">
                <a16:creationId xmlns:a16="http://schemas.microsoft.com/office/drawing/2014/main" id="{F33E0AA3-F5CD-814E-94B2-11CA642612F6}"/>
              </a:ext>
            </a:extLst>
          </p:cNvPr>
          <p:cNvSpPr/>
          <p:nvPr/>
        </p:nvSpPr>
        <p:spPr>
          <a:xfrm>
            <a:off x="13847226" y="8428713"/>
            <a:ext cx="4047443" cy="91440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消息 </a:t>
            </a:r>
            <a:r>
              <a:rPr kumimoji="1" lang="en-US" altLang="zh-CN" sz="4000" b="0" dirty="0" err="1">
                <a:solidFill>
                  <a:schemeClr val="bg1"/>
                </a:solidFill>
                <a:latin typeface="Microsoft YaHei" panose="020B0503020204020204" pitchFamily="34" charset="-122"/>
                <a:ea typeface="Microsoft YaHei" panose="020B0503020204020204" pitchFamily="34" charset="-122"/>
              </a:rPr>
              <a:t>kafka</a:t>
            </a:r>
            <a:endParaRPr kumimoji="1" lang="en-US"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39" name="圆角矩形 38">
            <a:extLst>
              <a:ext uri="{FF2B5EF4-FFF2-40B4-BE49-F238E27FC236}">
                <a16:creationId xmlns:a16="http://schemas.microsoft.com/office/drawing/2014/main" id="{92303742-41B3-C945-B38C-2195F71CBBD2}"/>
              </a:ext>
            </a:extLst>
          </p:cNvPr>
          <p:cNvSpPr/>
          <p:nvPr/>
        </p:nvSpPr>
        <p:spPr>
          <a:xfrm>
            <a:off x="13869935" y="9763224"/>
            <a:ext cx="8310525" cy="802692"/>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4000" b="0" dirty="0" err="1">
                <a:solidFill>
                  <a:schemeClr val="bg1"/>
                </a:solidFill>
                <a:latin typeface="Microsoft YaHei" panose="020B0503020204020204" pitchFamily="34" charset="-122"/>
                <a:ea typeface="Microsoft YaHei" panose="020B0503020204020204" pitchFamily="34" charset="-122"/>
              </a:rPr>
              <a:t>FaaS</a:t>
            </a:r>
            <a:r>
              <a:rPr kumimoji="1" lang="zh-CN" altLang="en-US" sz="4000" b="0" dirty="0">
                <a:solidFill>
                  <a:schemeClr val="bg1"/>
                </a:solidFill>
                <a:latin typeface="Microsoft YaHei" panose="020B0503020204020204" pitchFamily="34" charset="-122"/>
                <a:ea typeface="Microsoft YaHei" panose="020B0503020204020204" pitchFamily="34" charset="-122"/>
              </a:rPr>
              <a:t>平台搭建与应用</a:t>
            </a:r>
          </a:p>
        </p:txBody>
      </p:sp>
      <p:sp>
        <p:nvSpPr>
          <p:cNvPr id="13" name="文本框 12">
            <a:extLst>
              <a:ext uri="{FF2B5EF4-FFF2-40B4-BE49-F238E27FC236}">
                <a16:creationId xmlns:a16="http://schemas.microsoft.com/office/drawing/2014/main" id="{4FF13848-841B-034F-96F4-8952560AC5C3}"/>
              </a:ext>
            </a:extLst>
          </p:cNvPr>
          <p:cNvSpPr txBox="1"/>
          <p:nvPr/>
        </p:nvSpPr>
        <p:spPr>
          <a:xfrm>
            <a:off x="20617046" y="3956847"/>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5" name="圆角矩形 14">
            <a:extLst>
              <a:ext uri="{FF2B5EF4-FFF2-40B4-BE49-F238E27FC236}">
                <a16:creationId xmlns:a16="http://schemas.microsoft.com/office/drawing/2014/main" id="{72784104-3554-504F-8214-94302726D2E6}"/>
              </a:ext>
            </a:extLst>
          </p:cNvPr>
          <p:cNvSpPr/>
          <p:nvPr/>
        </p:nvSpPr>
        <p:spPr>
          <a:xfrm>
            <a:off x="13822952" y="7339341"/>
            <a:ext cx="4047443" cy="91440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队列 </a:t>
            </a:r>
            <a:r>
              <a:rPr kumimoji="1" lang="en-US" altLang="zh-CN" sz="4000" b="0" dirty="0">
                <a:solidFill>
                  <a:schemeClr val="bg1"/>
                </a:solidFill>
                <a:latin typeface="Microsoft YaHei" panose="020B0503020204020204" pitchFamily="34" charset="-122"/>
                <a:ea typeface="Microsoft YaHei" panose="020B0503020204020204" pitchFamily="34" charset="-122"/>
              </a:rPr>
              <a:t>bull</a:t>
            </a:r>
            <a:endParaRPr kumimoji="1"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17" name="圆角矩形 16">
            <a:extLst>
              <a:ext uri="{FF2B5EF4-FFF2-40B4-BE49-F238E27FC236}">
                <a16:creationId xmlns:a16="http://schemas.microsoft.com/office/drawing/2014/main" id="{9E5BF293-19A2-414A-B38F-F64BE6A99257}"/>
              </a:ext>
            </a:extLst>
          </p:cNvPr>
          <p:cNvSpPr/>
          <p:nvPr/>
        </p:nvSpPr>
        <p:spPr>
          <a:xfrm>
            <a:off x="13934335" y="12005286"/>
            <a:ext cx="8270188" cy="91440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运维与监控</a:t>
            </a:r>
          </a:p>
        </p:txBody>
      </p:sp>
      <p:sp>
        <p:nvSpPr>
          <p:cNvPr id="24" name="文本框 23">
            <a:extLst>
              <a:ext uri="{FF2B5EF4-FFF2-40B4-BE49-F238E27FC236}">
                <a16:creationId xmlns:a16="http://schemas.microsoft.com/office/drawing/2014/main" id="{43DB9CED-C40B-6040-B469-81F9FE954132}"/>
              </a:ext>
            </a:extLst>
          </p:cNvPr>
          <p:cNvSpPr txBox="1"/>
          <p:nvPr/>
        </p:nvSpPr>
        <p:spPr>
          <a:xfrm>
            <a:off x="1774333" y="2758189"/>
            <a:ext cx="8817236"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六、</a:t>
            </a:r>
            <a:r>
              <a:rPr kumimoji="1" lang="en" altLang="zh-CN" sz="6000" b="0" dirty="0">
                <a:solidFill>
                  <a:schemeClr val="bg1"/>
                </a:solidFill>
                <a:latin typeface="Microsoft YaHei" panose="020B0503020204020204" pitchFamily="34" charset="-122"/>
                <a:ea typeface="Microsoft YaHei" panose="020B0503020204020204" pitchFamily="34" charset="-122"/>
              </a:rPr>
              <a:t>HTTP</a:t>
            </a:r>
            <a:r>
              <a:rPr kumimoji="1" lang="zh-CN" altLang="en-US" sz="6000" b="0" dirty="0">
                <a:solidFill>
                  <a:schemeClr val="bg1"/>
                </a:solidFill>
                <a:latin typeface="Microsoft YaHei" panose="020B0503020204020204" pitchFamily="34" charset="-122"/>
                <a:ea typeface="Microsoft YaHei" panose="020B0503020204020204" pitchFamily="34" charset="-122"/>
              </a:rPr>
              <a:t> 协议</a:t>
            </a:r>
          </a:p>
        </p:txBody>
      </p:sp>
      <p:sp>
        <p:nvSpPr>
          <p:cNvPr id="25" name="圆角矩形 24">
            <a:extLst>
              <a:ext uri="{FF2B5EF4-FFF2-40B4-BE49-F238E27FC236}">
                <a16:creationId xmlns:a16="http://schemas.microsoft.com/office/drawing/2014/main" id="{1BD7779C-88CF-314D-B8DD-3F40796DA77D}"/>
              </a:ext>
            </a:extLst>
          </p:cNvPr>
          <p:cNvSpPr/>
          <p:nvPr/>
        </p:nvSpPr>
        <p:spPr>
          <a:xfrm>
            <a:off x="18277399" y="7339341"/>
            <a:ext cx="3903062" cy="91440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缓存 </a:t>
            </a:r>
            <a:r>
              <a:rPr kumimoji="1" lang="en-US" altLang="zh-CN" sz="4000" b="0" dirty="0" err="1">
                <a:solidFill>
                  <a:schemeClr val="bg1"/>
                </a:solidFill>
                <a:latin typeface="Microsoft YaHei" panose="020B0503020204020204" pitchFamily="34" charset="-122"/>
                <a:ea typeface="Microsoft YaHei" panose="020B0503020204020204" pitchFamily="34" charset="-122"/>
              </a:rPr>
              <a:t>redis</a:t>
            </a:r>
            <a:endParaRPr kumimoji="1"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C20F2523-D621-4C47-B026-CBDA6EB6B2D8}"/>
              </a:ext>
            </a:extLst>
          </p:cNvPr>
          <p:cNvSpPr txBox="1"/>
          <p:nvPr/>
        </p:nvSpPr>
        <p:spPr>
          <a:xfrm>
            <a:off x="1671624" y="7476003"/>
            <a:ext cx="8817236"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八、通用中间件应用</a:t>
            </a:r>
            <a:endParaRPr kumimoji="1" lang="zh-CN" altLang="en-US" sz="6000" dirty="0">
              <a:solidFill>
                <a:schemeClr val="bg1"/>
              </a:solidFill>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BFE60DC2-B01B-C341-B24B-D59F24DEB236}"/>
              </a:ext>
            </a:extLst>
          </p:cNvPr>
          <p:cNvSpPr txBox="1"/>
          <p:nvPr/>
        </p:nvSpPr>
        <p:spPr>
          <a:xfrm>
            <a:off x="1750060" y="9680384"/>
            <a:ext cx="8817236"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九、</a:t>
            </a:r>
            <a:r>
              <a:rPr kumimoji="1" lang="en-US" altLang="zh-CN" sz="6000" b="0" dirty="0" err="1">
                <a:solidFill>
                  <a:schemeClr val="bg1"/>
                </a:solidFill>
                <a:latin typeface="Microsoft YaHei" panose="020B0503020204020204" pitchFamily="34" charset="-122"/>
                <a:ea typeface="Microsoft YaHei" panose="020B0503020204020204" pitchFamily="34" charset="-122"/>
              </a:rPr>
              <a:t>Faas</a:t>
            </a:r>
            <a:r>
              <a:rPr kumimoji="1" lang="zh-CN" altLang="en-US" sz="6000" b="0" dirty="0">
                <a:solidFill>
                  <a:schemeClr val="bg1"/>
                </a:solidFill>
                <a:latin typeface="Microsoft YaHei" panose="020B0503020204020204" pitchFamily="34" charset="-122"/>
                <a:ea typeface="Microsoft YaHei" panose="020B0503020204020204" pitchFamily="34" charset="-122"/>
              </a:rPr>
              <a:t>与</a:t>
            </a:r>
            <a:r>
              <a:rPr kumimoji="1" lang="en-US" altLang="zh-CN" sz="6000" b="0" dirty="0">
                <a:solidFill>
                  <a:schemeClr val="bg1"/>
                </a:solidFill>
                <a:latin typeface="Microsoft YaHei" panose="020B0503020204020204" pitchFamily="34" charset="-122"/>
                <a:ea typeface="Microsoft YaHei" panose="020B0503020204020204" pitchFamily="34" charset="-122"/>
              </a:rPr>
              <a:t>Serverless</a:t>
            </a:r>
            <a:endParaRPr kumimoji="1" lang="zh-CN" altLang="en-US" sz="6000" dirty="0">
              <a:solidFill>
                <a:schemeClr val="bg1"/>
              </a:solidFill>
              <a:latin typeface="Microsoft YaHei" panose="020B0503020204020204" pitchFamily="34" charset="-122"/>
              <a:ea typeface="Microsoft YaHei" panose="020B0503020204020204" pitchFamily="34" charset="-122"/>
            </a:endParaRPr>
          </a:p>
        </p:txBody>
      </p:sp>
      <p:sp>
        <p:nvSpPr>
          <p:cNvPr id="28" name="圆角矩形 27">
            <a:extLst>
              <a:ext uri="{FF2B5EF4-FFF2-40B4-BE49-F238E27FC236}">
                <a16:creationId xmlns:a16="http://schemas.microsoft.com/office/drawing/2014/main" id="{601AD395-0CC2-244C-A71F-444CDDB78A33}"/>
              </a:ext>
            </a:extLst>
          </p:cNvPr>
          <p:cNvSpPr/>
          <p:nvPr/>
        </p:nvSpPr>
        <p:spPr>
          <a:xfrm>
            <a:off x="13727119" y="2507448"/>
            <a:ext cx="4023169" cy="91440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4000" b="0" dirty="0">
                <a:solidFill>
                  <a:schemeClr val="bg1"/>
                </a:solidFill>
                <a:latin typeface="Microsoft YaHei" panose="020B0503020204020204" pitchFamily="34" charset="-122"/>
                <a:ea typeface="Microsoft YaHei" panose="020B0503020204020204" pitchFamily="34" charset="-122"/>
              </a:rPr>
              <a:t>https</a:t>
            </a:r>
            <a:endParaRPr kumimoji="1"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29" name="圆角矩形 28">
            <a:extLst>
              <a:ext uri="{FF2B5EF4-FFF2-40B4-BE49-F238E27FC236}">
                <a16:creationId xmlns:a16="http://schemas.microsoft.com/office/drawing/2014/main" id="{4BC649F2-64F9-DC4E-A947-AEC7A81D60CC}"/>
              </a:ext>
            </a:extLst>
          </p:cNvPr>
          <p:cNvSpPr/>
          <p:nvPr/>
        </p:nvSpPr>
        <p:spPr>
          <a:xfrm>
            <a:off x="18157292" y="2482900"/>
            <a:ext cx="4023169" cy="91440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4000" b="0" dirty="0">
                <a:solidFill>
                  <a:schemeClr val="bg1"/>
                </a:solidFill>
                <a:latin typeface="Microsoft YaHei" panose="020B0503020204020204" pitchFamily="34" charset="-122"/>
                <a:ea typeface="Microsoft YaHei" panose="020B0503020204020204" pitchFamily="34" charset="-122"/>
              </a:rPr>
              <a:t>http/2</a:t>
            </a:r>
            <a:endParaRPr kumimoji="1"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30" name="圆角矩形 29">
            <a:extLst>
              <a:ext uri="{FF2B5EF4-FFF2-40B4-BE49-F238E27FC236}">
                <a16:creationId xmlns:a16="http://schemas.microsoft.com/office/drawing/2014/main" id="{3A4CE162-EB4D-A240-A657-E6F696AC72BB}"/>
              </a:ext>
            </a:extLst>
          </p:cNvPr>
          <p:cNvSpPr/>
          <p:nvPr/>
        </p:nvSpPr>
        <p:spPr>
          <a:xfrm>
            <a:off x="13727119" y="3577050"/>
            <a:ext cx="4023169" cy="91440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4000" b="0" dirty="0">
                <a:solidFill>
                  <a:schemeClr val="bg1"/>
                </a:solidFill>
                <a:latin typeface="Microsoft YaHei" panose="020B0503020204020204" pitchFamily="34" charset="-122"/>
                <a:ea typeface="Microsoft YaHei" panose="020B0503020204020204" pitchFamily="34" charset="-122"/>
              </a:rPr>
              <a:t>http/3</a:t>
            </a:r>
            <a:endParaRPr kumimoji="1"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33" name="圆角矩形 32">
            <a:extLst>
              <a:ext uri="{FF2B5EF4-FFF2-40B4-BE49-F238E27FC236}">
                <a16:creationId xmlns:a16="http://schemas.microsoft.com/office/drawing/2014/main" id="{DA93B2D4-3B94-A747-9B80-E45570B65740}"/>
              </a:ext>
            </a:extLst>
          </p:cNvPr>
          <p:cNvSpPr/>
          <p:nvPr/>
        </p:nvSpPr>
        <p:spPr>
          <a:xfrm>
            <a:off x="13910273" y="10835037"/>
            <a:ext cx="8270187" cy="802076"/>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4000" b="0" dirty="0">
                <a:solidFill>
                  <a:schemeClr val="bg1"/>
                </a:solidFill>
                <a:latin typeface="Microsoft YaHei" panose="020B0503020204020204" pitchFamily="34" charset="-122"/>
                <a:ea typeface="Microsoft YaHei" panose="020B0503020204020204" pitchFamily="34" charset="-122"/>
              </a:rPr>
              <a:t>Serverless</a:t>
            </a:r>
            <a:r>
              <a:rPr kumimoji="1" lang="zh-CN" altLang="en-US" sz="4000" b="0" dirty="0">
                <a:solidFill>
                  <a:schemeClr val="bg1"/>
                </a:solidFill>
                <a:latin typeface="Microsoft YaHei" panose="020B0503020204020204" pitchFamily="34" charset="-122"/>
                <a:ea typeface="Microsoft YaHei" panose="020B0503020204020204" pitchFamily="34" charset="-122"/>
              </a:rPr>
              <a:t>平台搭建与应用</a:t>
            </a:r>
          </a:p>
        </p:txBody>
      </p:sp>
      <p:sp>
        <p:nvSpPr>
          <p:cNvPr id="34" name="文本框 33">
            <a:extLst>
              <a:ext uri="{FF2B5EF4-FFF2-40B4-BE49-F238E27FC236}">
                <a16:creationId xmlns:a16="http://schemas.microsoft.com/office/drawing/2014/main" id="{26DAABA8-21AC-C749-AD5F-82E99B5BB2E5}"/>
              </a:ext>
            </a:extLst>
          </p:cNvPr>
          <p:cNvSpPr txBox="1"/>
          <p:nvPr/>
        </p:nvSpPr>
        <p:spPr>
          <a:xfrm>
            <a:off x="1774333" y="1403764"/>
            <a:ext cx="9844030"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五、同构和 </a:t>
            </a:r>
            <a:r>
              <a:rPr kumimoji="1" lang="en" altLang="zh-CN" sz="6000" b="0" dirty="0">
                <a:solidFill>
                  <a:schemeClr val="bg1"/>
                </a:solidFill>
                <a:latin typeface="Microsoft YaHei" panose="020B0503020204020204" pitchFamily="34" charset="-122"/>
                <a:ea typeface="Microsoft YaHei" panose="020B0503020204020204" pitchFamily="34" charset="-122"/>
              </a:rPr>
              <a:t>SSR </a:t>
            </a:r>
            <a:r>
              <a:rPr kumimoji="1" lang="zh-CN" altLang="en-US" sz="6000" b="0" dirty="0">
                <a:solidFill>
                  <a:schemeClr val="bg1"/>
                </a:solidFill>
                <a:latin typeface="Microsoft YaHei" panose="020B0503020204020204" pitchFamily="34" charset="-122"/>
                <a:ea typeface="Microsoft YaHei" panose="020B0503020204020204" pitchFamily="34" charset="-122"/>
              </a:rPr>
              <a:t>服务端渲染</a:t>
            </a:r>
          </a:p>
        </p:txBody>
      </p:sp>
      <p:sp>
        <p:nvSpPr>
          <p:cNvPr id="35" name="圆角矩形 34">
            <a:extLst>
              <a:ext uri="{FF2B5EF4-FFF2-40B4-BE49-F238E27FC236}">
                <a16:creationId xmlns:a16="http://schemas.microsoft.com/office/drawing/2014/main" id="{0033FA87-371C-654E-900B-48FC6C671CB8}"/>
              </a:ext>
            </a:extLst>
          </p:cNvPr>
          <p:cNvSpPr/>
          <p:nvPr/>
        </p:nvSpPr>
        <p:spPr>
          <a:xfrm>
            <a:off x="13702845" y="1361365"/>
            <a:ext cx="8477615" cy="914404"/>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4000" b="0" dirty="0">
                <a:solidFill>
                  <a:schemeClr val="bg1"/>
                </a:solidFill>
                <a:latin typeface="Microsoft YaHei" panose="020B0503020204020204" pitchFamily="34" charset="-122"/>
                <a:ea typeface="Microsoft YaHei" panose="020B0503020204020204" pitchFamily="34" charset="-122"/>
              </a:rPr>
              <a:t>SSR</a:t>
            </a:r>
            <a:r>
              <a:rPr kumimoji="1" lang="zh-CN" altLang="en-US" sz="4000" b="0" dirty="0">
                <a:solidFill>
                  <a:schemeClr val="bg1"/>
                </a:solidFill>
                <a:latin typeface="Microsoft YaHei" panose="020B0503020204020204" pitchFamily="34" charset="-122"/>
                <a:ea typeface="Microsoft YaHei" panose="020B0503020204020204" pitchFamily="34" charset="-122"/>
              </a:rPr>
              <a:t>服务端渲染</a:t>
            </a:r>
          </a:p>
        </p:txBody>
      </p:sp>
      <p:sp>
        <p:nvSpPr>
          <p:cNvPr id="36" name="圆角矩形 35">
            <a:extLst>
              <a:ext uri="{FF2B5EF4-FFF2-40B4-BE49-F238E27FC236}">
                <a16:creationId xmlns:a16="http://schemas.microsoft.com/office/drawing/2014/main" id="{F909391E-5F17-AC48-ABAF-71C0CB8D3D02}"/>
              </a:ext>
            </a:extLst>
          </p:cNvPr>
          <p:cNvSpPr/>
          <p:nvPr/>
        </p:nvSpPr>
        <p:spPr>
          <a:xfrm>
            <a:off x="13783519" y="4855112"/>
            <a:ext cx="8396942" cy="91440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4000" b="0" dirty="0">
                <a:solidFill>
                  <a:schemeClr val="bg1"/>
                </a:solidFill>
                <a:latin typeface="Microsoft YaHei" panose="020B0503020204020204" pitchFamily="34" charset="-122"/>
                <a:ea typeface="Microsoft YaHei" panose="020B0503020204020204" pitchFamily="34" charset="-122"/>
              </a:rPr>
              <a:t>Socket</a:t>
            </a:r>
            <a:r>
              <a:rPr kumimoji="1" lang="zh-CN" altLang="en-US" sz="4000" b="0" dirty="0">
                <a:solidFill>
                  <a:schemeClr val="bg1"/>
                </a:solidFill>
                <a:latin typeface="Microsoft YaHei" panose="020B0503020204020204" pitchFamily="34" charset="-122"/>
                <a:ea typeface="Microsoft YaHei" panose="020B0503020204020204" pitchFamily="34" charset="-122"/>
              </a:rPr>
              <a:t> 和 </a:t>
            </a:r>
            <a:r>
              <a:rPr kumimoji="1" lang="en-US" altLang="zh-CN" sz="4000" b="0" dirty="0">
                <a:solidFill>
                  <a:schemeClr val="bg1"/>
                </a:solidFill>
                <a:latin typeface="Microsoft YaHei" panose="020B0503020204020204" pitchFamily="34" charset="-122"/>
                <a:ea typeface="Microsoft YaHei" panose="020B0503020204020204" pitchFamily="34" charset="-122"/>
              </a:rPr>
              <a:t>SSE </a:t>
            </a:r>
            <a:r>
              <a:rPr kumimoji="1" lang="zh-CN" altLang="en-US" sz="4000" b="0" dirty="0">
                <a:solidFill>
                  <a:schemeClr val="bg1"/>
                </a:solidFill>
                <a:latin typeface="Microsoft YaHei" panose="020B0503020204020204" pitchFamily="34" charset="-122"/>
                <a:ea typeface="Microsoft YaHei" panose="020B0503020204020204" pitchFamily="34" charset="-122"/>
              </a:rPr>
              <a:t>和 </a:t>
            </a:r>
            <a:r>
              <a:rPr kumimoji="1" lang="en-US" altLang="zh-CN" sz="4000" b="0" dirty="0">
                <a:solidFill>
                  <a:schemeClr val="bg1"/>
                </a:solidFill>
                <a:latin typeface="Microsoft YaHei" panose="020B0503020204020204" pitchFamily="34" charset="-122"/>
                <a:ea typeface="Microsoft YaHei" panose="020B0503020204020204" pitchFamily="34" charset="-122"/>
              </a:rPr>
              <a:t>WebSocket</a:t>
            </a:r>
          </a:p>
        </p:txBody>
      </p:sp>
      <p:sp>
        <p:nvSpPr>
          <p:cNvPr id="37" name="文本框 36">
            <a:extLst>
              <a:ext uri="{FF2B5EF4-FFF2-40B4-BE49-F238E27FC236}">
                <a16:creationId xmlns:a16="http://schemas.microsoft.com/office/drawing/2014/main" id="{8E29A266-9FAC-DF4E-8FDC-4580DF369F9E}"/>
              </a:ext>
            </a:extLst>
          </p:cNvPr>
          <p:cNvSpPr txBox="1"/>
          <p:nvPr/>
        </p:nvSpPr>
        <p:spPr>
          <a:xfrm>
            <a:off x="1774333" y="4909944"/>
            <a:ext cx="8817236"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六、网络通信</a:t>
            </a:r>
          </a:p>
        </p:txBody>
      </p:sp>
      <p:sp>
        <p:nvSpPr>
          <p:cNvPr id="40" name="圆角矩形 39">
            <a:extLst>
              <a:ext uri="{FF2B5EF4-FFF2-40B4-BE49-F238E27FC236}">
                <a16:creationId xmlns:a16="http://schemas.microsoft.com/office/drawing/2014/main" id="{985573C5-FC9E-4D44-957B-67E9CDE27F76}"/>
              </a:ext>
            </a:extLst>
          </p:cNvPr>
          <p:cNvSpPr/>
          <p:nvPr/>
        </p:nvSpPr>
        <p:spPr>
          <a:xfrm>
            <a:off x="13783519" y="5972839"/>
            <a:ext cx="3966769" cy="91440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视频会议</a:t>
            </a:r>
            <a:endParaRPr kumimoji="1" lang="en-US"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41" name="圆角矩形 40">
            <a:extLst>
              <a:ext uri="{FF2B5EF4-FFF2-40B4-BE49-F238E27FC236}">
                <a16:creationId xmlns:a16="http://schemas.microsoft.com/office/drawing/2014/main" id="{76014F19-F660-5644-8905-D1C1E47261BD}"/>
              </a:ext>
            </a:extLst>
          </p:cNvPr>
          <p:cNvSpPr/>
          <p:nvPr/>
        </p:nvSpPr>
        <p:spPr>
          <a:xfrm>
            <a:off x="18185491" y="5948776"/>
            <a:ext cx="3966769" cy="914401"/>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4000" b="0" dirty="0">
                <a:solidFill>
                  <a:schemeClr val="bg1"/>
                </a:solidFill>
                <a:latin typeface="Microsoft YaHei" panose="020B0503020204020204" pitchFamily="34" charset="-122"/>
                <a:ea typeface="Microsoft YaHei" panose="020B0503020204020204" pitchFamily="34" charset="-122"/>
              </a:rPr>
              <a:t>terminal</a:t>
            </a:r>
          </a:p>
        </p:txBody>
      </p:sp>
      <p:sp>
        <p:nvSpPr>
          <p:cNvPr id="42" name="圆角矩形 41">
            <a:extLst>
              <a:ext uri="{FF2B5EF4-FFF2-40B4-BE49-F238E27FC236}">
                <a16:creationId xmlns:a16="http://schemas.microsoft.com/office/drawing/2014/main" id="{B513A353-BF7A-3541-A3DA-09EC13E24EBA}"/>
              </a:ext>
            </a:extLst>
          </p:cNvPr>
          <p:cNvSpPr/>
          <p:nvPr/>
        </p:nvSpPr>
        <p:spPr>
          <a:xfrm>
            <a:off x="18277399" y="8466024"/>
            <a:ext cx="3903061" cy="91440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定时任务</a:t>
            </a:r>
            <a:endParaRPr kumimoji="1" lang="en-US"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00C25116-4891-1D40-B671-A65BAE2A8BBB}"/>
              </a:ext>
            </a:extLst>
          </p:cNvPr>
          <p:cNvSpPr txBox="1"/>
          <p:nvPr/>
        </p:nvSpPr>
        <p:spPr>
          <a:xfrm>
            <a:off x="1870364" y="8749145"/>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Tree>
    <p:extLst>
      <p:ext uri="{BB962C8B-B14F-4D97-AF65-F5344CB8AC3E}">
        <p14:creationId xmlns:p14="http://schemas.microsoft.com/office/powerpoint/2010/main" val="3861316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8401515" y="10983951"/>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en-US" altLang="zh-CN" sz="8000" b="0" dirty="0" err="1">
                <a:solidFill>
                  <a:schemeClr val="bg1"/>
                </a:solidFill>
                <a:latin typeface="Microsoft YaHei" panose="020B0503020204020204" pitchFamily="34" charset="-122"/>
                <a:ea typeface="Microsoft YaHei" panose="020B0503020204020204" pitchFamily="34" charset="-122"/>
              </a:rPr>
              <a:t>Mysql</a:t>
            </a:r>
            <a:endParaRPr kumimoji="1" lang="en-US" altLang="zh-CN" sz="8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9" name="图片 8" descr="背景图案&#10;&#10;中度可信度描述已自动生成">
            <a:extLst>
              <a:ext uri="{FF2B5EF4-FFF2-40B4-BE49-F238E27FC236}">
                <a16:creationId xmlns:a16="http://schemas.microsoft.com/office/drawing/2014/main" id="{B38F7854-B726-974E-976E-90B9FBA7A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849" y="1960121"/>
            <a:ext cx="17140300" cy="8539322"/>
          </a:xfrm>
          <a:prstGeom prst="rect">
            <a:avLst/>
          </a:prstGeom>
        </p:spPr>
      </p:pic>
    </p:spTree>
    <p:extLst>
      <p:ext uri="{BB962C8B-B14F-4D97-AF65-F5344CB8AC3E}">
        <p14:creationId xmlns:p14="http://schemas.microsoft.com/office/powerpoint/2010/main" val="22599549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0" name="图片 9" descr="图示&#10;&#10;描述已自动生成">
            <a:extLst>
              <a:ext uri="{FF2B5EF4-FFF2-40B4-BE49-F238E27FC236}">
                <a16:creationId xmlns:a16="http://schemas.microsoft.com/office/drawing/2014/main" id="{8959D8DF-DEA6-BE46-B1DA-93D0CD4B3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482" y="2793381"/>
            <a:ext cx="10427629" cy="9838973"/>
          </a:xfrm>
          <a:prstGeom prst="rect">
            <a:avLst/>
          </a:prstGeom>
        </p:spPr>
      </p:pic>
      <p:sp>
        <p:nvSpPr>
          <p:cNvPr id="8" name="文本框 7">
            <a:extLst>
              <a:ext uri="{FF2B5EF4-FFF2-40B4-BE49-F238E27FC236}">
                <a16:creationId xmlns:a16="http://schemas.microsoft.com/office/drawing/2014/main" id="{980765D7-B82C-1B43-8078-B5FD1228AC20}"/>
              </a:ext>
            </a:extLst>
          </p:cNvPr>
          <p:cNvSpPr txBox="1"/>
          <p:nvPr/>
        </p:nvSpPr>
        <p:spPr>
          <a:xfrm>
            <a:off x="2812031"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Mysql</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87217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9" name="圆角矩形 8">
            <a:extLst>
              <a:ext uri="{FF2B5EF4-FFF2-40B4-BE49-F238E27FC236}">
                <a16:creationId xmlns:a16="http://schemas.microsoft.com/office/drawing/2014/main" id="{96852E06-8951-A84E-BE76-A50F987E8C61}"/>
              </a:ext>
            </a:extLst>
          </p:cNvPr>
          <p:cNvSpPr/>
          <p:nvPr/>
        </p:nvSpPr>
        <p:spPr>
          <a:xfrm>
            <a:off x="9307744" y="449160"/>
            <a:ext cx="5768512"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6000" b="0" dirty="0" err="1">
                <a:solidFill>
                  <a:schemeClr val="bg1"/>
                </a:solidFill>
                <a:latin typeface="Microsoft YaHei" panose="020B0503020204020204" pitchFamily="34" charset="-122"/>
                <a:ea typeface="Microsoft YaHei" panose="020B0503020204020204" pitchFamily="34" charset="-122"/>
              </a:rPr>
              <a:t>Mysql</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5E42A9AC-5494-0F42-BECF-6FD66D56382B}"/>
              </a:ext>
            </a:extLst>
          </p:cNvPr>
          <p:cNvSpPr/>
          <p:nvPr/>
        </p:nvSpPr>
        <p:spPr>
          <a:xfrm>
            <a:off x="1497874" y="2974749"/>
            <a:ext cx="22053501" cy="2554545"/>
          </a:xfrm>
          <a:prstGeom prst="rect">
            <a:avLst/>
          </a:prstGeom>
        </p:spPr>
        <p:txBody>
          <a:bodyPr wrap="squar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连接</a:t>
            </a:r>
            <a:r>
              <a:rPr lang="en-US" altLang="zh-C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线程处理</a:t>
            </a:r>
          </a:p>
          <a:p>
            <a:pPr marL="457200" indent="-457200" algn="l" latinLnBrk="1">
              <a:buFont typeface="Arial" panose="020B0604020202020204" pitchFamily="34" charset="0"/>
              <a:buChar char="•"/>
            </a:pPr>
            <a:r>
              <a:rPr lang="zh-CN" altLang="en-US" sz="4000" b="0" dirty="0">
                <a:solidFill>
                  <a:schemeClr val="bg1"/>
                </a:solidFill>
                <a:latin typeface="Microsoft YaHei" panose="020B0503020204020204" pitchFamily="34" charset="-122"/>
                <a:ea typeface="Microsoft YaHei" panose="020B0503020204020204" pitchFamily="34" charset="-122"/>
              </a:rPr>
              <a:t>每个客户端都会在服务器进程中拥有一个线程，该连接的查询只会在这个单独的线程中执行。</a:t>
            </a:r>
          </a:p>
          <a:p>
            <a:pPr marL="457200" indent="-457200" algn="l" latinLnBrk="1">
              <a:buFont typeface="Arial" panose="020B0604020202020204" pitchFamily="34" charset="0"/>
              <a:buChar char="•"/>
            </a:pPr>
            <a:r>
              <a:rPr lang="zh-CN" altLang="en-US" sz="4000" b="0" dirty="0">
                <a:solidFill>
                  <a:schemeClr val="bg1"/>
                </a:solidFill>
                <a:latin typeface="Microsoft YaHei" panose="020B0503020204020204" pitchFamily="34" charset="-122"/>
                <a:ea typeface="Microsoft YaHei" panose="020B0503020204020204" pitchFamily="34" charset="-122"/>
              </a:rPr>
              <a:t>客户端连接时需要对其进行认证</a:t>
            </a:r>
          </a:p>
          <a:p>
            <a:pPr marL="457200" indent="-457200" algn="l" latinLnBrk="1">
              <a:buFont typeface="Arial" panose="020B0604020202020204" pitchFamily="34" charset="0"/>
              <a:buChar char="•"/>
            </a:pPr>
            <a:r>
              <a:rPr lang="zh-CN" altLang="en-US" sz="4000" b="0" dirty="0">
                <a:solidFill>
                  <a:schemeClr val="bg1"/>
                </a:solidFill>
                <a:latin typeface="Microsoft YaHei" panose="020B0503020204020204" pitchFamily="34" charset="-122"/>
                <a:ea typeface="Microsoft YaHei" panose="020B0503020204020204" pitchFamily="34" charset="-122"/>
              </a:rPr>
              <a:t>连接成功后会继续验证客户端是否有执行特定查询的权限</a:t>
            </a:r>
          </a:p>
        </p:txBody>
      </p:sp>
      <p:sp>
        <p:nvSpPr>
          <p:cNvPr id="11" name="矩形 10">
            <a:extLst>
              <a:ext uri="{FF2B5EF4-FFF2-40B4-BE49-F238E27FC236}">
                <a16:creationId xmlns:a16="http://schemas.microsoft.com/office/drawing/2014/main" id="{3D92FA17-7334-E741-979B-B52DA968C401}"/>
              </a:ext>
            </a:extLst>
          </p:cNvPr>
          <p:cNvSpPr/>
          <p:nvPr/>
        </p:nvSpPr>
        <p:spPr>
          <a:xfrm>
            <a:off x="1497874" y="5842337"/>
            <a:ext cx="12192000" cy="1323439"/>
          </a:xfrm>
          <a:prstGeom prst="rect">
            <a:avLst/>
          </a:prstGeom>
        </p:spPr>
        <p:txBody>
          <a:bodyPr>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优化与执行</a:t>
            </a:r>
          </a:p>
          <a:p>
            <a:pPr marL="457200" indent="-457200" algn="l">
              <a:buFont typeface="Arial" panose="020B0604020202020204" pitchFamily="34" charset="0"/>
              <a:buChar char="•"/>
            </a:pPr>
            <a:r>
              <a:rPr lang="en" altLang="zh-CN" sz="4000" b="0" dirty="0" err="1">
                <a:solidFill>
                  <a:schemeClr val="bg1"/>
                </a:solidFill>
                <a:latin typeface="Microsoft YaHei" panose="020B0503020204020204" pitchFamily="34" charset="-122"/>
                <a:ea typeface="Microsoft YaHei" panose="020B0503020204020204" pitchFamily="34" charset="-122"/>
              </a:rPr>
              <a:t>mysql</a:t>
            </a:r>
            <a:r>
              <a:rPr lang="zh-CN" altLang="en-US" sz="4000" b="0" dirty="0">
                <a:solidFill>
                  <a:schemeClr val="bg1"/>
                </a:solidFill>
                <a:latin typeface="Microsoft YaHei" panose="020B0503020204020204" pitchFamily="34" charset="-122"/>
                <a:ea typeface="Microsoft YaHei" panose="020B0503020204020204" pitchFamily="34" charset="-122"/>
              </a:rPr>
              <a:t>会解析查询，创建内部数据结构</a:t>
            </a:r>
            <a:r>
              <a:rPr lang="en-US" altLang="zh-C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解析树</a:t>
            </a:r>
          </a:p>
        </p:txBody>
      </p:sp>
      <p:sp>
        <p:nvSpPr>
          <p:cNvPr id="12" name="矩形 11">
            <a:extLst>
              <a:ext uri="{FF2B5EF4-FFF2-40B4-BE49-F238E27FC236}">
                <a16:creationId xmlns:a16="http://schemas.microsoft.com/office/drawing/2014/main" id="{B7714C99-9F7E-9440-8E6F-F7458D0D9241}"/>
              </a:ext>
            </a:extLst>
          </p:cNvPr>
          <p:cNvSpPr/>
          <p:nvPr/>
        </p:nvSpPr>
        <p:spPr>
          <a:xfrm>
            <a:off x="1497874" y="7478819"/>
            <a:ext cx="19205799" cy="3170099"/>
          </a:xfrm>
          <a:prstGeom prst="rect">
            <a:avLst/>
          </a:prstGeom>
        </p:spPr>
        <p:txBody>
          <a:bodyPr wrap="squar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读写锁</a:t>
            </a:r>
          </a:p>
          <a:p>
            <a:pPr marL="457200" indent="-457200" algn="l">
              <a:buFont typeface="Arial" panose="020B0604020202020204" pitchFamily="34" charset="0"/>
              <a:buChar char="•"/>
            </a:pPr>
            <a:r>
              <a:rPr lang="zh-CN" altLang="en-US" sz="4000" b="0" dirty="0">
                <a:solidFill>
                  <a:schemeClr val="bg1"/>
                </a:solidFill>
                <a:latin typeface="Microsoft YaHei" panose="020B0503020204020204" pitchFamily="34" charset="-122"/>
                <a:ea typeface="Microsoft YaHei" panose="020B0503020204020204" pitchFamily="34" charset="-122"/>
              </a:rPr>
              <a:t>实现一个由两种类型的锁组成的锁系统来解决问题</a:t>
            </a:r>
            <a:br>
              <a:rPr lang="zh-CN" altLang="en-US" sz="4000" b="0" dirty="0">
                <a:solidFill>
                  <a:schemeClr val="bg1"/>
                </a:solidFill>
                <a:latin typeface="Microsoft YaHei" panose="020B0503020204020204" pitchFamily="34" charset="-122"/>
                <a:ea typeface="Microsoft YaHei" panose="020B0503020204020204" pitchFamily="34" charset="-122"/>
              </a:rPr>
            </a:br>
            <a:r>
              <a:rPr lang="zh-CN" altLang="en-US" sz="4000" b="0" dirty="0">
                <a:solidFill>
                  <a:schemeClr val="bg1"/>
                </a:solidFill>
                <a:latin typeface="Microsoft YaHei" panose="020B0503020204020204" pitchFamily="34" charset="-122"/>
                <a:ea typeface="Microsoft YaHei" panose="020B0503020204020204" pitchFamily="34" charset="-122"/>
              </a:rPr>
              <a:t>这两种类型的锁被称为共享锁和排他锁</a:t>
            </a:r>
            <a:r>
              <a:rPr lang="en-US" altLang="zh-C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也叫读锁和写锁</a:t>
            </a:r>
          </a:p>
          <a:p>
            <a:pPr marL="457200" indent="-457200" algn="l">
              <a:buFont typeface="Arial" panose="020B0604020202020204" pitchFamily="34" charset="0"/>
              <a:buChar char="•"/>
            </a:pPr>
            <a:r>
              <a:rPr lang="zh-CN" altLang="en-US" sz="4000" b="0" dirty="0">
                <a:solidFill>
                  <a:schemeClr val="bg1"/>
                </a:solidFill>
                <a:latin typeface="Microsoft YaHei" panose="020B0503020204020204" pitchFamily="34" charset="-122"/>
                <a:ea typeface="Microsoft YaHei" panose="020B0503020204020204" pitchFamily="34" charset="-122"/>
              </a:rPr>
              <a:t>读锁是共享的，相互不干扰的。</a:t>
            </a:r>
            <a:br>
              <a:rPr lang="zh-CN" altLang="en-US" sz="4000" b="0" dirty="0">
                <a:solidFill>
                  <a:schemeClr val="bg1"/>
                </a:solidFill>
                <a:latin typeface="Microsoft YaHei" panose="020B0503020204020204" pitchFamily="34" charset="-122"/>
                <a:ea typeface="Microsoft YaHei" panose="020B0503020204020204" pitchFamily="34" charset="-122"/>
              </a:rPr>
            </a:br>
            <a:r>
              <a:rPr lang="zh-CN" altLang="en-US" sz="4000" b="0" dirty="0">
                <a:solidFill>
                  <a:schemeClr val="bg1"/>
                </a:solidFill>
                <a:latin typeface="Microsoft YaHei" panose="020B0503020204020204" pitchFamily="34" charset="-122"/>
                <a:ea typeface="Microsoft YaHei" panose="020B0503020204020204" pitchFamily="34" charset="-122"/>
              </a:rPr>
              <a:t>写锁是排他的，即写锁会阻塞其他的写锁和读锁</a:t>
            </a:r>
          </a:p>
        </p:txBody>
      </p:sp>
      <p:sp>
        <p:nvSpPr>
          <p:cNvPr id="7" name="矩形 6">
            <a:extLst>
              <a:ext uri="{FF2B5EF4-FFF2-40B4-BE49-F238E27FC236}">
                <a16:creationId xmlns:a16="http://schemas.microsoft.com/office/drawing/2014/main" id="{1846AD36-D646-074B-A5AB-A5544CFC1DFB}"/>
              </a:ext>
            </a:extLst>
          </p:cNvPr>
          <p:cNvSpPr/>
          <p:nvPr/>
        </p:nvSpPr>
        <p:spPr>
          <a:xfrm>
            <a:off x="1497874" y="10961961"/>
            <a:ext cx="19637829" cy="1938992"/>
          </a:xfrm>
          <a:prstGeom prst="rect">
            <a:avLst/>
          </a:prstGeom>
        </p:spPr>
        <p:txBody>
          <a:bodyPr wrap="squar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锁粒度</a:t>
            </a:r>
          </a:p>
          <a:p>
            <a:pPr marL="571500" indent="-571500" algn="l" latinLnBrk="1">
              <a:buFont typeface="Arial" panose="020B0604020202020204" pitchFamily="34" charset="0"/>
              <a:buChar char="•"/>
            </a:pPr>
            <a:r>
              <a:rPr lang="zh-CN" altLang="en-US" sz="4000" b="0" dirty="0">
                <a:solidFill>
                  <a:schemeClr val="bg1"/>
                </a:solidFill>
                <a:latin typeface="Microsoft YaHei" panose="020B0503020204020204" pitchFamily="34" charset="-122"/>
                <a:ea typeface="Microsoft YaHei" panose="020B0503020204020204" pitchFamily="34" charset="-122"/>
              </a:rPr>
              <a:t>任何情况下，锁定的数据越少，系统的并发程度越高</a:t>
            </a:r>
            <a:r>
              <a:rPr lang="en-US" altLang="zh-C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前提是相互之间不发生冲突</a:t>
            </a:r>
            <a:r>
              <a:rPr lang="en-US" altLang="zh-CN" sz="4000" b="0" dirty="0">
                <a:solidFill>
                  <a:schemeClr val="bg1"/>
                </a:solidFill>
                <a:latin typeface="Microsoft YaHei" panose="020B0503020204020204" pitchFamily="34" charset="-122"/>
                <a:ea typeface="Microsoft YaHei" panose="020B0503020204020204" pitchFamily="34" charset="-122"/>
              </a:rPr>
              <a:t>)</a:t>
            </a:r>
          </a:p>
          <a:p>
            <a:pPr marL="571500" indent="-571500" algn="l" latinLnBrk="1">
              <a:buFont typeface="Arial" panose="020B0604020202020204" pitchFamily="34" charset="0"/>
              <a:buChar char="•"/>
            </a:pPr>
            <a:r>
              <a:rPr lang="zh-CN" altLang="en-US" sz="4000" b="0" dirty="0">
                <a:solidFill>
                  <a:schemeClr val="bg1"/>
                </a:solidFill>
                <a:latin typeface="Microsoft YaHei" panose="020B0503020204020204" pitchFamily="34" charset="-122"/>
                <a:ea typeface="Microsoft YaHei" panose="020B0503020204020204" pitchFamily="34" charset="-122"/>
              </a:rPr>
              <a:t>加锁也需要消耗资源</a:t>
            </a:r>
          </a:p>
        </p:txBody>
      </p:sp>
    </p:spTree>
    <p:extLst>
      <p:ext uri="{BB962C8B-B14F-4D97-AF65-F5344CB8AC3E}">
        <p14:creationId xmlns:p14="http://schemas.microsoft.com/office/powerpoint/2010/main" val="546257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8" name="文本框 7">
            <a:extLst>
              <a:ext uri="{FF2B5EF4-FFF2-40B4-BE49-F238E27FC236}">
                <a16:creationId xmlns:a16="http://schemas.microsoft.com/office/drawing/2014/main" id="{9E995976-4EE1-3946-A8A6-3DB679C5FE5B}"/>
              </a:ext>
            </a:extLst>
          </p:cNvPr>
          <p:cNvSpPr txBox="1"/>
          <p:nvPr/>
        </p:nvSpPr>
        <p:spPr>
          <a:xfrm>
            <a:off x="2812031"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Mysql</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9" name="圆角矩形 8">
            <a:extLst>
              <a:ext uri="{FF2B5EF4-FFF2-40B4-BE49-F238E27FC236}">
                <a16:creationId xmlns:a16="http://schemas.microsoft.com/office/drawing/2014/main" id="{96852E06-8951-A84E-BE76-A50F987E8C61}"/>
              </a:ext>
            </a:extLst>
          </p:cNvPr>
          <p:cNvSpPr/>
          <p:nvPr/>
        </p:nvSpPr>
        <p:spPr>
          <a:xfrm>
            <a:off x="10749839" y="620565"/>
            <a:ext cx="5768512"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数据表</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4F11705A-08E6-5644-BE59-87EC5EFAF7D7}"/>
              </a:ext>
            </a:extLst>
          </p:cNvPr>
          <p:cNvPicPr>
            <a:picLocks noChangeAspect="1"/>
          </p:cNvPicPr>
          <p:nvPr/>
        </p:nvPicPr>
        <p:blipFill>
          <a:blip r:embed="rId3"/>
          <a:stretch>
            <a:fillRect/>
          </a:stretch>
        </p:blipFill>
        <p:spPr>
          <a:xfrm>
            <a:off x="4555347" y="4030617"/>
            <a:ext cx="15273305" cy="6595291"/>
          </a:xfrm>
          <a:prstGeom prst="rect">
            <a:avLst/>
          </a:prstGeom>
        </p:spPr>
      </p:pic>
    </p:spTree>
    <p:extLst>
      <p:ext uri="{BB962C8B-B14F-4D97-AF65-F5344CB8AC3E}">
        <p14:creationId xmlns:p14="http://schemas.microsoft.com/office/powerpoint/2010/main" val="1826736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7910862" y="8530683"/>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endParaRPr kumimoji="1" lang="en-US" altLang="zh-CN" sz="8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8" name="文本框 7">
            <a:extLst>
              <a:ext uri="{FF2B5EF4-FFF2-40B4-BE49-F238E27FC236}">
                <a16:creationId xmlns:a16="http://schemas.microsoft.com/office/drawing/2014/main" id="{9E995976-4EE1-3946-A8A6-3DB679C5FE5B}"/>
              </a:ext>
            </a:extLst>
          </p:cNvPr>
          <p:cNvSpPr txBox="1"/>
          <p:nvPr/>
        </p:nvSpPr>
        <p:spPr>
          <a:xfrm>
            <a:off x="2812031" y="691633"/>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Mysql</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9" name="圆角矩形 8">
            <a:extLst>
              <a:ext uri="{FF2B5EF4-FFF2-40B4-BE49-F238E27FC236}">
                <a16:creationId xmlns:a16="http://schemas.microsoft.com/office/drawing/2014/main" id="{96852E06-8951-A84E-BE76-A50F987E8C61}"/>
              </a:ext>
            </a:extLst>
          </p:cNvPr>
          <p:cNvSpPr/>
          <p:nvPr/>
        </p:nvSpPr>
        <p:spPr>
          <a:xfrm>
            <a:off x="10749839" y="620565"/>
            <a:ext cx="5768512"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存储引擎</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3A1E20A7-A0F0-E640-A6AD-7EA75D30FEFA}"/>
              </a:ext>
            </a:extLst>
          </p:cNvPr>
          <p:cNvPicPr>
            <a:picLocks noChangeAspect="1"/>
          </p:cNvPicPr>
          <p:nvPr/>
        </p:nvPicPr>
        <p:blipFill>
          <a:blip r:embed="rId3"/>
          <a:stretch>
            <a:fillRect/>
          </a:stretch>
        </p:blipFill>
        <p:spPr>
          <a:xfrm>
            <a:off x="6418498" y="2735183"/>
            <a:ext cx="9796577" cy="5570889"/>
          </a:xfrm>
          <a:prstGeom prst="rect">
            <a:avLst/>
          </a:prstGeom>
        </p:spPr>
      </p:pic>
      <p:sp>
        <p:nvSpPr>
          <p:cNvPr id="7" name="矩形 6">
            <a:extLst>
              <a:ext uri="{FF2B5EF4-FFF2-40B4-BE49-F238E27FC236}">
                <a16:creationId xmlns:a16="http://schemas.microsoft.com/office/drawing/2014/main" id="{35E94D9D-2F1E-B04E-83A0-F04219C7355C}"/>
              </a:ext>
            </a:extLst>
          </p:cNvPr>
          <p:cNvSpPr/>
          <p:nvPr/>
        </p:nvSpPr>
        <p:spPr>
          <a:xfrm>
            <a:off x="1497873" y="8827258"/>
            <a:ext cx="2266967" cy="707886"/>
          </a:xfrm>
          <a:prstGeom prst="rect">
            <a:avLst/>
          </a:prstGeom>
        </p:spPr>
        <p:txBody>
          <a:bodyPr wrap="square">
            <a:spAutoFit/>
          </a:bodyPr>
          <a:lstStyle/>
          <a:p>
            <a:pPr algn="l"/>
            <a:r>
              <a:rPr lang="en" altLang="zh-CN" sz="4000" b="0" dirty="0" err="1">
                <a:solidFill>
                  <a:schemeClr val="bg1"/>
                </a:solidFill>
                <a:latin typeface="Microsoft YaHei" panose="020B0503020204020204" pitchFamily="34" charset="-122"/>
                <a:ea typeface="Microsoft YaHei" panose="020B0503020204020204" pitchFamily="34" charset="-122"/>
              </a:rPr>
              <a:t>MyISAM</a:t>
            </a:r>
            <a:endParaRPr lang="en"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675F669A-1AD4-864C-8E23-B350FF7C5A75}"/>
              </a:ext>
            </a:extLst>
          </p:cNvPr>
          <p:cNvSpPr/>
          <p:nvPr/>
        </p:nvSpPr>
        <p:spPr>
          <a:xfrm>
            <a:off x="1497873" y="9743653"/>
            <a:ext cx="19637829" cy="1938992"/>
          </a:xfrm>
          <a:prstGeom prst="rect">
            <a:avLst/>
          </a:prstGeom>
        </p:spPr>
        <p:txBody>
          <a:bodyPr wrap="squar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适用于查询密集型，插入密集型，性能极佳，内存占用和空间占用少，支持全文索引，没有主键和表，不支持事务处理，不支持外键，适合大项目总量上亿行的某一类型</a:t>
            </a:r>
            <a:r>
              <a:rPr lang="en-US" altLang="zh-C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如日志，调查统计</a:t>
            </a:r>
            <a:r>
              <a:rPr lang="en-US" altLang="zh-C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的业务表</a:t>
            </a:r>
          </a:p>
        </p:txBody>
      </p:sp>
      <p:sp>
        <p:nvSpPr>
          <p:cNvPr id="10" name="文本框 9">
            <a:extLst>
              <a:ext uri="{FF2B5EF4-FFF2-40B4-BE49-F238E27FC236}">
                <a16:creationId xmlns:a16="http://schemas.microsoft.com/office/drawing/2014/main" id="{75C176E2-9D35-1442-88F6-5387B0B99E27}"/>
              </a:ext>
            </a:extLst>
          </p:cNvPr>
          <p:cNvSpPr txBox="1"/>
          <p:nvPr/>
        </p:nvSpPr>
        <p:spPr>
          <a:xfrm>
            <a:off x="7236823" y="10685417"/>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4" name="矩形 13">
            <a:extLst>
              <a:ext uri="{FF2B5EF4-FFF2-40B4-BE49-F238E27FC236}">
                <a16:creationId xmlns:a16="http://schemas.microsoft.com/office/drawing/2014/main" id="{C6E8D2F9-872A-5249-BBF0-6821ED781261}"/>
              </a:ext>
            </a:extLst>
          </p:cNvPr>
          <p:cNvSpPr/>
          <p:nvPr/>
        </p:nvSpPr>
        <p:spPr>
          <a:xfrm>
            <a:off x="1497873" y="12187729"/>
            <a:ext cx="2629989" cy="707886"/>
          </a:xfrm>
          <a:prstGeom prst="rect">
            <a:avLst/>
          </a:prstGeom>
        </p:spPr>
        <p:txBody>
          <a:bodyPr wrap="square">
            <a:spAutoFit/>
          </a:bodyPr>
          <a:lstStyle/>
          <a:p>
            <a:pPr algn="l"/>
            <a:r>
              <a:rPr lang="en" altLang="zh-CN" sz="4000" b="0" dirty="0" err="1">
                <a:solidFill>
                  <a:schemeClr val="bg1"/>
                </a:solidFill>
                <a:latin typeface="Microsoft YaHei" panose="020B0503020204020204" pitchFamily="34" charset="-122"/>
                <a:ea typeface="Microsoft YaHei" panose="020B0503020204020204" pitchFamily="34" charset="-122"/>
              </a:rPr>
              <a:t>InnoDB</a:t>
            </a:r>
            <a:endParaRPr lang="en"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15" name="矩形 14">
            <a:extLst>
              <a:ext uri="{FF2B5EF4-FFF2-40B4-BE49-F238E27FC236}">
                <a16:creationId xmlns:a16="http://schemas.microsoft.com/office/drawing/2014/main" id="{098926F9-4BAE-6D4A-BF3D-7BBED529E093}"/>
              </a:ext>
            </a:extLst>
          </p:cNvPr>
          <p:cNvSpPr/>
          <p:nvPr/>
        </p:nvSpPr>
        <p:spPr>
          <a:xfrm>
            <a:off x="4232537" y="12187729"/>
            <a:ext cx="7084250" cy="707886"/>
          </a:xfrm>
          <a:prstGeom prst="rect">
            <a:avLst/>
          </a:prstGeom>
        </p:spPr>
        <p:txBody>
          <a:bodyPr wrap="squar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支持事务处理，支持行级锁</a:t>
            </a:r>
          </a:p>
        </p:txBody>
      </p:sp>
    </p:spTree>
    <p:extLst>
      <p:ext uri="{BB962C8B-B14F-4D97-AF65-F5344CB8AC3E}">
        <p14:creationId xmlns:p14="http://schemas.microsoft.com/office/powerpoint/2010/main" val="963082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9" name="圆角矩形 8">
            <a:extLst>
              <a:ext uri="{FF2B5EF4-FFF2-40B4-BE49-F238E27FC236}">
                <a16:creationId xmlns:a16="http://schemas.microsoft.com/office/drawing/2014/main" id="{96852E06-8951-A84E-BE76-A50F987E8C61}"/>
              </a:ext>
            </a:extLst>
          </p:cNvPr>
          <p:cNvSpPr/>
          <p:nvPr/>
        </p:nvSpPr>
        <p:spPr>
          <a:xfrm>
            <a:off x="10749839" y="620565"/>
            <a:ext cx="5768512"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查询</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72DC5F2A-887C-1E4A-BEA7-AD23A3DC1A76}"/>
              </a:ext>
            </a:extLst>
          </p:cNvPr>
          <p:cNvSpPr/>
          <p:nvPr/>
        </p:nvSpPr>
        <p:spPr>
          <a:xfrm>
            <a:off x="2306796" y="5305140"/>
            <a:ext cx="20243968" cy="861774"/>
          </a:xfrm>
          <a:prstGeom prst="rect">
            <a:avLst/>
          </a:prstGeom>
        </p:spPr>
        <p:txBody>
          <a:bodyPr wrap="square">
            <a:spAutoFit/>
          </a:bodyPr>
          <a:lstStyle/>
          <a:p>
            <a:r>
              <a:rPr lang="en" altLang="zh-CN" sz="5000" b="0" dirty="0">
                <a:solidFill>
                  <a:schemeClr val="bg1"/>
                </a:solidFill>
                <a:latin typeface="Microsoft YaHei" panose="020B0503020204020204" pitchFamily="34" charset="-122"/>
                <a:ea typeface="Microsoft YaHei" panose="020B0503020204020204" pitchFamily="34" charset="-122"/>
              </a:rPr>
              <a:t>select * from c</a:t>
            </a:r>
            <a:r>
              <a:rPr lang="en-US" altLang="zh-CN" sz="5000" b="0" dirty="0">
                <a:solidFill>
                  <a:schemeClr val="bg1"/>
                </a:solidFill>
                <a:latin typeface="Microsoft YaHei" panose="020B0503020204020204" pitchFamily="34" charset="-122"/>
                <a:ea typeface="Microsoft YaHei" panose="020B0503020204020204" pitchFamily="34" charset="-122"/>
              </a:rPr>
              <a:t>us</a:t>
            </a:r>
            <a:r>
              <a:rPr lang="en" altLang="zh-CN" sz="5000" b="0" dirty="0" err="1">
                <a:solidFill>
                  <a:schemeClr val="bg1"/>
                </a:solidFill>
                <a:latin typeface="Microsoft YaHei" panose="020B0503020204020204" pitchFamily="34" charset="-122"/>
                <a:ea typeface="Microsoft YaHei" panose="020B0503020204020204" pitchFamily="34" charset="-122"/>
              </a:rPr>
              <a:t>tomers</a:t>
            </a:r>
            <a:r>
              <a:rPr lang="en" altLang="zh-CN" sz="5000" b="0" dirty="0">
                <a:solidFill>
                  <a:schemeClr val="bg1"/>
                </a:solidFill>
                <a:latin typeface="Microsoft YaHei" panose="020B0503020204020204" pitchFamily="34" charset="-122"/>
                <a:ea typeface="Microsoft YaHei" panose="020B0503020204020204" pitchFamily="34" charset="-122"/>
              </a:rPr>
              <a:t> where </a:t>
            </a:r>
            <a:r>
              <a:rPr lang="en-US" altLang="zh-CN" sz="5000" b="0" dirty="0">
                <a:solidFill>
                  <a:schemeClr val="bg1"/>
                </a:solidFill>
                <a:latin typeface="Microsoft YaHei" panose="020B0503020204020204" pitchFamily="34" charset="-122"/>
                <a:ea typeface="Microsoft YaHei" panose="020B0503020204020204" pitchFamily="34" charset="-122"/>
              </a:rPr>
              <a:t>user</a:t>
            </a:r>
            <a:r>
              <a:rPr lang="en" altLang="zh-CN" sz="5000" b="0" dirty="0">
                <a:solidFill>
                  <a:schemeClr val="bg1"/>
                </a:solidFill>
                <a:latin typeface="Microsoft YaHei" panose="020B0503020204020204" pitchFamily="34" charset="-122"/>
                <a:ea typeface="Microsoft YaHei" panose="020B0503020204020204" pitchFamily="34" charset="-122"/>
              </a:rPr>
              <a:t>_id in (select </a:t>
            </a:r>
            <a:r>
              <a:rPr lang="en" altLang="zh-CN" sz="5000" b="0" dirty="0" err="1">
                <a:solidFill>
                  <a:schemeClr val="bg1"/>
                </a:solidFill>
                <a:latin typeface="Microsoft YaHei" panose="020B0503020204020204" pitchFamily="34" charset="-122"/>
                <a:ea typeface="Microsoft YaHei" panose="020B0503020204020204" pitchFamily="34" charset="-122"/>
              </a:rPr>
              <a:t>uid</a:t>
            </a:r>
            <a:r>
              <a:rPr lang="en" altLang="zh-CN" sz="5000" b="0" dirty="0">
                <a:solidFill>
                  <a:schemeClr val="bg1"/>
                </a:solidFill>
                <a:latin typeface="Microsoft YaHei" panose="020B0503020204020204" pitchFamily="34" charset="-122"/>
                <a:ea typeface="Microsoft YaHei" panose="020B0503020204020204" pitchFamily="34" charset="-122"/>
              </a:rPr>
              <a:t> from user);</a:t>
            </a:r>
            <a:endParaRPr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D2081D10-64C0-9248-ABEA-2AFFCC1E6F02}"/>
              </a:ext>
            </a:extLst>
          </p:cNvPr>
          <p:cNvSpPr/>
          <p:nvPr/>
        </p:nvSpPr>
        <p:spPr>
          <a:xfrm>
            <a:off x="8323987" y="10604361"/>
            <a:ext cx="10620215" cy="1015663"/>
          </a:xfrm>
          <a:prstGeom prst="rect">
            <a:avLst/>
          </a:prstGeom>
        </p:spPr>
        <p:txBody>
          <a:bodyPr wrap="none">
            <a:spAutoFit/>
          </a:bodyPr>
          <a:lstStyle/>
          <a:p>
            <a:r>
              <a:rPr lang="en-US" altLang="zh-CN" dirty="0" err="1">
                <a:solidFill>
                  <a:schemeClr val="bg1"/>
                </a:solidFill>
              </a:rPr>
              <a:t>mysql</a:t>
            </a:r>
            <a:r>
              <a:rPr lang="zh-CN" altLang="en-US" dirty="0">
                <a:solidFill>
                  <a:schemeClr val="bg1"/>
                </a:solidFill>
              </a:rPr>
              <a:t>菜鸟教程</a:t>
            </a:r>
            <a:endParaRPr lang="en-US" altLang="zh-CN" dirty="0">
              <a:solidFill>
                <a:schemeClr val="bg1"/>
              </a:solidFill>
            </a:endParaRPr>
          </a:p>
          <a:p>
            <a:r>
              <a:rPr lang="zh-CN" altLang="en-US" dirty="0">
                <a:solidFill>
                  <a:schemeClr val="bg1"/>
                </a:solidFill>
              </a:rPr>
              <a:t>https://www.runoob.com/mysql/mysql-select-query.html</a:t>
            </a:r>
          </a:p>
        </p:txBody>
      </p:sp>
      <p:sp>
        <p:nvSpPr>
          <p:cNvPr id="13" name="文本框 12">
            <a:extLst>
              <a:ext uri="{FF2B5EF4-FFF2-40B4-BE49-F238E27FC236}">
                <a16:creationId xmlns:a16="http://schemas.microsoft.com/office/drawing/2014/main" id="{A28D1A29-EEE3-214C-A913-0F87304F07C0}"/>
              </a:ext>
            </a:extLst>
          </p:cNvPr>
          <p:cNvSpPr txBox="1"/>
          <p:nvPr/>
        </p:nvSpPr>
        <p:spPr>
          <a:xfrm>
            <a:off x="2812031" y="691633"/>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Mysql</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72823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9" name="圆角矩形 8">
            <a:extLst>
              <a:ext uri="{FF2B5EF4-FFF2-40B4-BE49-F238E27FC236}">
                <a16:creationId xmlns:a16="http://schemas.microsoft.com/office/drawing/2014/main" id="{96852E06-8951-A84E-BE76-A50F987E8C61}"/>
              </a:ext>
            </a:extLst>
          </p:cNvPr>
          <p:cNvSpPr/>
          <p:nvPr/>
        </p:nvSpPr>
        <p:spPr>
          <a:xfrm>
            <a:off x="10749839" y="620565"/>
            <a:ext cx="5768512"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索引</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A2FF2CF7-A827-E34C-86B6-6888B99C4DA8}"/>
              </a:ext>
            </a:extLst>
          </p:cNvPr>
          <p:cNvPicPr>
            <a:picLocks noChangeAspect="1"/>
          </p:cNvPicPr>
          <p:nvPr/>
        </p:nvPicPr>
        <p:blipFill>
          <a:blip r:embed="rId3"/>
          <a:stretch>
            <a:fillRect/>
          </a:stretch>
        </p:blipFill>
        <p:spPr>
          <a:xfrm>
            <a:off x="10749839" y="3267678"/>
            <a:ext cx="10902646" cy="5869442"/>
          </a:xfrm>
          <a:prstGeom prst="rect">
            <a:avLst/>
          </a:prstGeom>
        </p:spPr>
      </p:pic>
      <p:sp>
        <p:nvSpPr>
          <p:cNvPr id="11" name="文本框 10">
            <a:extLst>
              <a:ext uri="{FF2B5EF4-FFF2-40B4-BE49-F238E27FC236}">
                <a16:creationId xmlns:a16="http://schemas.microsoft.com/office/drawing/2014/main" id="{A7AB3DE3-707D-C44B-9E57-0EADE1B530F3}"/>
              </a:ext>
            </a:extLst>
          </p:cNvPr>
          <p:cNvSpPr txBox="1"/>
          <p:nvPr/>
        </p:nvSpPr>
        <p:spPr>
          <a:xfrm>
            <a:off x="2812031" y="691633"/>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Mysql</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BA9D67A7-C8F6-8E4A-BA55-A239D5285157}"/>
              </a:ext>
            </a:extLst>
          </p:cNvPr>
          <p:cNvSpPr/>
          <p:nvPr/>
        </p:nvSpPr>
        <p:spPr>
          <a:xfrm>
            <a:off x="1738476" y="9657613"/>
            <a:ext cx="20907048" cy="3170099"/>
          </a:xfrm>
          <a:prstGeom prst="rect">
            <a:avLst/>
          </a:prstGeom>
        </p:spPr>
        <p:txBody>
          <a:bodyPr wrap="squar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索引创建和使用原则：</a:t>
            </a:r>
            <a:endParaRPr lang="en-US" altLang="zh-CN" sz="5000" b="0" dirty="0">
              <a:solidFill>
                <a:schemeClr val="bg1"/>
              </a:solidFill>
              <a:latin typeface="Microsoft YaHei" panose="020B0503020204020204" pitchFamily="34" charset="-122"/>
              <a:ea typeface="Microsoft YaHei" panose="020B0503020204020204" pitchFamily="34" charset="-122"/>
            </a:endParaRPr>
          </a:p>
          <a:p>
            <a:pPr algn="l"/>
            <a:r>
              <a:rPr lang="zh-CN" altLang="en-US" sz="5000" b="0" dirty="0">
                <a:solidFill>
                  <a:schemeClr val="bg1"/>
                </a:solidFill>
                <a:latin typeface="Microsoft YaHei" panose="020B0503020204020204" pitchFamily="34" charset="-122"/>
                <a:ea typeface="Microsoft YaHei" panose="020B0503020204020204" pitchFamily="34" charset="-122"/>
              </a:rPr>
              <a:t>选择区分度高的列作为索引  </a:t>
            </a:r>
            <a:r>
              <a:rPr lang="en" altLang="zh-CN" sz="5000" b="0" dirty="0">
                <a:solidFill>
                  <a:schemeClr val="bg1"/>
                </a:solidFill>
                <a:latin typeface="Microsoft YaHei" panose="020B0503020204020204" pitchFamily="34" charset="-122"/>
                <a:ea typeface="Microsoft YaHei" panose="020B0503020204020204" pitchFamily="34" charset="-122"/>
              </a:rPr>
              <a:t>count(distinct col)/count(*)</a:t>
            </a:r>
          </a:p>
          <a:p>
            <a:pPr algn="l"/>
            <a:r>
              <a:rPr lang="zh-CN" altLang="en-US" sz="5000" b="0" dirty="0">
                <a:solidFill>
                  <a:schemeClr val="bg1"/>
                </a:solidFill>
                <a:latin typeface="Microsoft YaHei" panose="020B0503020204020204" pitchFamily="34" charset="-122"/>
                <a:ea typeface="Microsoft YaHei" panose="020B0503020204020204" pitchFamily="34" charset="-122"/>
              </a:rPr>
              <a:t>最左前缀匹配原则，</a:t>
            </a:r>
            <a:r>
              <a:rPr lang="en" altLang="zh-CN" sz="5000" b="0" dirty="0" err="1">
                <a:solidFill>
                  <a:schemeClr val="bg1"/>
                </a:solidFill>
                <a:latin typeface="Microsoft YaHei" panose="020B0503020204020204" pitchFamily="34" charset="-122"/>
                <a:ea typeface="Microsoft YaHei" panose="020B0503020204020204" pitchFamily="34" charset="-122"/>
              </a:rPr>
              <a:t>mysql</a:t>
            </a:r>
            <a:r>
              <a:rPr lang="zh-CN" altLang="en-US" sz="5000" b="0" dirty="0">
                <a:solidFill>
                  <a:schemeClr val="bg1"/>
                </a:solidFill>
                <a:latin typeface="Microsoft YaHei" panose="020B0503020204020204" pitchFamily="34" charset="-122"/>
                <a:ea typeface="Microsoft YaHei" panose="020B0503020204020204" pitchFamily="34" charset="-122"/>
              </a:rPr>
              <a:t>会一直向右匹配直到遇到范围查询就停止匹配</a:t>
            </a:r>
            <a:endParaRPr lang="en-US" altLang="zh-CN" sz="5000" b="0" dirty="0">
              <a:solidFill>
                <a:schemeClr val="bg1"/>
              </a:solidFill>
              <a:latin typeface="Microsoft YaHei" panose="020B0503020204020204" pitchFamily="34" charset="-122"/>
              <a:ea typeface="Microsoft YaHei" panose="020B0503020204020204" pitchFamily="34" charset="-122"/>
            </a:endParaRPr>
          </a:p>
          <a:p>
            <a:pPr algn="l"/>
            <a:r>
              <a:rPr lang="zh-CN" altLang="en-US" sz="5000" b="0" dirty="0">
                <a:solidFill>
                  <a:schemeClr val="bg1"/>
                </a:solidFill>
                <a:latin typeface="Microsoft YaHei" panose="020B0503020204020204" pitchFamily="34" charset="-122"/>
                <a:ea typeface="Microsoft YaHei" panose="020B0503020204020204" pitchFamily="34" charset="-122"/>
              </a:rPr>
              <a:t>索引列不要参与计算</a:t>
            </a:r>
            <a:endParaRPr lang="en-US" altLang="zh-CN" sz="5000" b="0" dirty="0">
              <a:solidFill>
                <a:schemeClr val="bg1"/>
              </a:solidFill>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037E4E0E-6515-BA43-8195-939A03616C6C}"/>
              </a:ext>
            </a:extLst>
          </p:cNvPr>
          <p:cNvSpPr/>
          <p:nvPr/>
        </p:nvSpPr>
        <p:spPr>
          <a:xfrm>
            <a:off x="2051284" y="4421499"/>
            <a:ext cx="4719562" cy="861774"/>
          </a:xfrm>
          <a:prstGeom prst="rect">
            <a:avLst/>
          </a:prstGeom>
        </p:spPr>
        <p:txBody>
          <a:bodyPr wrap="none">
            <a:spAutoFit/>
          </a:bodyPr>
          <a:lstStyle/>
          <a:p>
            <a:r>
              <a:rPr lang="en" altLang="zh-CN" sz="5000" b="0" dirty="0">
                <a:solidFill>
                  <a:schemeClr val="bg1"/>
                </a:solidFill>
                <a:latin typeface="Microsoft YaHei" panose="020B0503020204020204" pitchFamily="34" charset="-122"/>
                <a:ea typeface="Microsoft YaHei" panose="020B0503020204020204" pitchFamily="34" charset="-122"/>
              </a:rPr>
              <a:t>explain </a:t>
            </a:r>
            <a:r>
              <a:rPr lang="en" altLang="zh-CN" sz="5000" b="0" dirty="0" err="1">
                <a:solidFill>
                  <a:schemeClr val="bg1"/>
                </a:solidFill>
                <a:latin typeface="Microsoft YaHei" panose="020B0503020204020204" pitchFamily="34" charset="-122"/>
                <a:ea typeface="Microsoft YaHei" panose="020B0503020204020204" pitchFamily="34" charset="-122"/>
              </a:rPr>
              <a:t>sql</a:t>
            </a:r>
            <a:r>
              <a:rPr lang="zh-CN" altLang="en" sz="5000" b="0" dirty="0">
                <a:solidFill>
                  <a:schemeClr val="bg1"/>
                </a:solidFill>
                <a:latin typeface="Microsoft YaHei" panose="020B0503020204020204" pitchFamily="34" charset="-122"/>
                <a:ea typeface="Microsoft YaHei" panose="020B0503020204020204" pitchFamily="34" charset="-122"/>
              </a:rPr>
              <a:t>语</a:t>
            </a:r>
            <a:r>
              <a:rPr lang="zh-CN" altLang="en-US" sz="5000" b="0" dirty="0">
                <a:solidFill>
                  <a:schemeClr val="bg1"/>
                </a:solidFill>
                <a:latin typeface="Microsoft YaHei" panose="020B0503020204020204" pitchFamily="34" charset="-122"/>
                <a:ea typeface="Microsoft YaHei" panose="020B0503020204020204" pitchFamily="34" charset="-122"/>
              </a:rPr>
              <a:t>句</a:t>
            </a:r>
          </a:p>
        </p:txBody>
      </p:sp>
    </p:spTree>
    <p:extLst>
      <p:ext uri="{BB962C8B-B14F-4D97-AF65-F5344CB8AC3E}">
        <p14:creationId xmlns:p14="http://schemas.microsoft.com/office/powerpoint/2010/main" val="3956241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9" name="圆角矩形 8">
            <a:extLst>
              <a:ext uri="{FF2B5EF4-FFF2-40B4-BE49-F238E27FC236}">
                <a16:creationId xmlns:a16="http://schemas.microsoft.com/office/drawing/2014/main" id="{96852E06-8951-A84E-BE76-A50F987E8C61}"/>
              </a:ext>
            </a:extLst>
          </p:cNvPr>
          <p:cNvSpPr/>
          <p:nvPr/>
        </p:nvSpPr>
        <p:spPr>
          <a:xfrm>
            <a:off x="10749839" y="620565"/>
            <a:ext cx="5768512"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分库分表</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7CE84A38-B6AE-2C41-93FF-A8ECDABE3B01}"/>
              </a:ext>
            </a:extLst>
          </p:cNvPr>
          <p:cNvSpPr txBox="1"/>
          <p:nvPr/>
        </p:nvSpPr>
        <p:spPr>
          <a:xfrm>
            <a:off x="2812031" y="691633"/>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Mysql</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3ECEA413-6FCF-0F42-B514-1AF314475633}"/>
              </a:ext>
            </a:extLst>
          </p:cNvPr>
          <p:cNvSpPr/>
          <p:nvPr/>
        </p:nvSpPr>
        <p:spPr>
          <a:xfrm>
            <a:off x="3439049" y="3538846"/>
            <a:ext cx="2749471" cy="861774"/>
          </a:xfrm>
          <a:prstGeom prst="rect">
            <a:avLst/>
          </a:prstGeom>
        </p:spPr>
        <p:txBody>
          <a:bodyPr wrap="none">
            <a:spAutoFit/>
          </a:bodyPr>
          <a:lstStyle/>
          <a:p>
            <a:r>
              <a:rPr lang="zh-CN" altLang="en" sz="5000" b="0" dirty="0">
                <a:solidFill>
                  <a:schemeClr val="bg1"/>
                </a:solidFill>
                <a:latin typeface="PingFang SC" panose="020B0400000000000000" pitchFamily="34" charset="-122"/>
                <a:ea typeface="PingFang SC" panose="020B0400000000000000" pitchFamily="34" charset="-122"/>
              </a:rPr>
              <a:t>水平</a:t>
            </a:r>
            <a:r>
              <a:rPr lang="zh-CN" altLang="en-US" sz="5000" b="0" dirty="0">
                <a:solidFill>
                  <a:schemeClr val="bg1"/>
                </a:solidFill>
                <a:latin typeface="PingFang SC" panose="020B0400000000000000" pitchFamily="34" charset="-122"/>
                <a:ea typeface="PingFang SC" panose="020B0400000000000000" pitchFamily="34" charset="-122"/>
              </a:rPr>
              <a:t>分表</a:t>
            </a:r>
            <a:endParaRPr lang="zh-CN" altLang="en-US" sz="5000" dirty="0">
              <a:solidFill>
                <a:schemeClr val="bg1"/>
              </a:solidFill>
            </a:endParaRPr>
          </a:p>
        </p:txBody>
      </p:sp>
      <p:sp>
        <p:nvSpPr>
          <p:cNvPr id="12" name="矩形 11">
            <a:extLst>
              <a:ext uri="{FF2B5EF4-FFF2-40B4-BE49-F238E27FC236}">
                <a16:creationId xmlns:a16="http://schemas.microsoft.com/office/drawing/2014/main" id="{A7A1F694-B9AD-0840-87C5-AF46B7EEA86E}"/>
              </a:ext>
            </a:extLst>
          </p:cNvPr>
          <p:cNvSpPr/>
          <p:nvPr/>
        </p:nvSpPr>
        <p:spPr>
          <a:xfrm>
            <a:off x="16518353" y="3538846"/>
            <a:ext cx="2749471" cy="861774"/>
          </a:xfrm>
          <a:prstGeom prst="rect">
            <a:avLst/>
          </a:prstGeom>
        </p:spPr>
        <p:txBody>
          <a:bodyPr wrap="none">
            <a:spAutoFit/>
          </a:bodyPr>
          <a:lstStyle/>
          <a:p>
            <a:r>
              <a:rPr lang="zh-CN" altLang="en-US" sz="5000" b="0" dirty="0">
                <a:solidFill>
                  <a:schemeClr val="bg1"/>
                </a:solidFill>
                <a:latin typeface="PingFang SC" panose="020B0400000000000000" pitchFamily="34" charset="-122"/>
                <a:ea typeface="PingFang SC" panose="020B0400000000000000" pitchFamily="34" charset="-122"/>
              </a:rPr>
              <a:t>垂直分表</a:t>
            </a:r>
            <a:endParaRPr lang="zh-CN" altLang="en-US" sz="5000" dirty="0">
              <a:solidFill>
                <a:schemeClr val="bg1"/>
              </a:solidFill>
            </a:endParaRPr>
          </a:p>
        </p:txBody>
      </p:sp>
      <p:pic>
        <p:nvPicPr>
          <p:cNvPr id="7" name="图片 6">
            <a:extLst>
              <a:ext uri="{FF2B5EF4-FFF2-40B4-BE49-F238E27FC236}">
                <a16:creationId xmlns:a16="http://schemas.microsoft.com/office/drawing/2014/main" id="{CA62BE1A-B947-E34E-8316-00510F00716B}"/>
              </a:ext>
            </a:extLst>
          </p:cNvPr>
          <p:cNvPicPr>
            <a:picLocks noChangeAspect="1"/>
          </p:cNvPicPr>
          <p:nvPr/>
        </p:nvPicPr>
        <p:blipFill>
          <a:blip r:embed="rId3"/>
          <a:stretch>
            <a:fillRect/>
          </a:stretch>
        </p:blipFill>
        <p:spPr>
          <a:xfrm>
            <a:off x="1032994" y="5305333"/>
            <a:ext cx="8215510" cy="6707457"/>
          </a:xfrm>
          <a:prstGeom prst="rect">
            <a:avLst/>
          </a:prstGeom>
        </p:spPr>
      </p:pic>
      <p:pic>
        <p:nvPicPr>
          <p:cNvPr id="11" name="图片 10">
            <a:extLst>
              <a:ext uri="{FF2B5EF4-FFF2-40B4-BE49-F238E27FC236}">
                <a16:creationId xmlns:a16="http://schemas.microsoft.com/office/drawing/2014/main" id="{2B22A145-43CF-2541-9983-0BE8DE5A3A94}"/>
              </a:ext>
            </a:extLst>
          </p:cNvPr>
          <p:cNvPicPr>
            <a:picLocks noChangeAspect="1"/>
          </p:cNvPicPr>
          <p:nvPr/>
        </p:nvPicPr>
        <p:blipFill>
          <a:blip r:embed="rId4"/>
          <a:stretch>
            <a:fillRect/>
          </a:stretch>
        </p:blipFill>
        <p:spPr>
          <a:xfrm>
            <a:off x="12572947" y="5305333"/>
            <a:ext cx="10640282" cy="3724099"/>
          </a:xfrm>
          <a:prstGeom prst="rect">
            <a:avLst/>
          </a:prstGeom>
        </p:spPr>
      </p:pic>
      <p:sp>
        <p:nvSpPr>
          <p:cNvPr id="15" name="矩形 14">
            <a:extLst>
              <a:ext uri="{FF2B5EF4-FFF2-40B4-BE49-F238E27FC236}">
                <a16:creationId xmlns:a16="http://schemas.microsoft.com/office/drawing/2014/main" id="{76F4E2AD-360E-6C4C-93A3-3017F35A734D}"/>
              </a:ext>
            </a:extLst>
          </p:cNvPr>
          <p:cNvSpPr/>
          <p:nvPr/>
        </p:nvSpPr>
        <p:spPr>
          <a:xfrm>
            <a:off x="12572946" y="9934145"/>
            <a:ext cx="10640281" cy="1323439"/>
          </a:xfrm>
          <a:prstGeom prst="rect">
            <a:avLst/>
          </a:prstGeom>
        </p:spPr>
        <p:txBody>
          <a:bodyPr wrap="square">
            <a:spAutoFit/>
          </a:bodyPr>
          <a:lstStyle/>
          <a:p>
            <a:pPr algn="l"/>
            <a:r>
              <a:rPr lang="zh-CN" altLang="en-US" sz="4000" b="0" dirty="0">
                <a:solidFill>
                  <a:schemeClr val="bg1"/>
                </a:solidFill>
                <a:latin typeface="PingFang SC" panose="020B0400000000000000" pitchFamily="34" charset="-122"/>
                <a:ea typeface="PingFang SC" panose="020B0400000000000000" pitchFamily="34" charset="-122"/>
              </a:rPr>
              <a:t>以字段为依据，按照字段的活跃性，将表中字段拆到不同的表（主表和扩展表）中</a:t>
            </a:r>
            <a:endParaRPr lang="zh-CN" altLang="en-US" sz="4000" dirty="0">
              <a:solidFill>
                <a:schemeClr val="bg1"/>
              </a:solidFill>
            </a:endParaRPr>
          </a:p>
        </p:txBody>
      </p:sp>
    </p:spTree>
    <p:extLst>
      <p:ext uri="{BB962C8B-B14F-4D97-AF65-F5344CB8AC3E}">
        <p14:creationId xmlns:p14="http://schemas.microsoft.com/office/powerpoint/2010/main" val="2856805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9" name="圆角矩形 8">
            <a:extLst>
              <a:ext uri="{FF2B5EF4-FFF2-40B4-BE49-F238E27FC236}">
                <a16:creationId xmlns:a16="http://schemas.microsoft.com/office/drawing/2014/main" id="{96852E06-8951-A84E-BE76-A50F987E8C61}"/>
              </a:ext>
            </a:extLst>
          </p:cNvPr>
          <p:cNvSpPr/>
          <p:nvPr/>
        </p:nvSpPr>
        <p:spPr>
          <a:xfrm>
            <a:off x="10749839" y="620565"/>
            <a:ext cx="5768512"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集群</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72D06C43-63BA-A740-96C8-A29755CC6E31}"/>
              </a:ext>
            </a:extLst>
          </p:cNvPr>
          <p:cNvSpPr txBox="1"/>
          <p:nvPr/>
        </p:nvSpPr>
        <p:spPr>
          <a:xfrm>
            <a:off x="2812031" y="691633"/>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Mysql</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2E800031-A58D-CC48-AB8E-7DA4D9A2E581}"/>
              </a:ext>
            </a:extLst>
          </p:cNvPr>
          <p:cNvPicPr>
            <a:picLocks noChangeAspect="1"/>
          </p:cNvPicPr>
          <p:nvPr/>
        </p:nvPicPr>
        <p:blipFill>
          <a:blip r:embed="rId3"/>
          <a:stretch>
            <a:fillRect/>
          </a:stretch>
        </p:blipFill>
        <p:spPr>
          <a:xfrm>
            <a:off x="3326309" y="4895491"/>
            <a:ext cx="9916340" cy="6926638"/>
          </a:xfrm>
          <a:prstGeom prst="rect">
            <a:avLst/>
          </a:prstGeom>
        </p:spPr>
      </p:pic>
      <p:sp>
        <p:nvSpPr>
          <p:cNvPr id="12" name="矩形 11">
            <a:extLst>
              <a:ext uri="{FF2B5EF4-FFF2-40B4-BE49-F238E27FC236}">
                <a16:creationId xmlns:a16="http://schemas.microsoft.com/office/drawing/2014/main" id="{44E64CA4-D842-6341-A21A-2072FAE16905}"/>
              </a:ext>
            </a:extLst>
          </p:cNvPr>
          <p:cNvSpPr/>
          <p:nvPr/>
        </p:nvSpPr>
        <p:spPr>
          <a:xfrm>
            <a:off x="4697909" y="12162593"/>
            <a:ext cx="2749471" cy="861774"/>
          </a:xfrm>
          <a:prstGeom prst="rect">
            <a:avLst/>
          </a:prstGeom>
        </p:spPr>
        <p:txBody>
          <a:bodyPr wrap="none">
            <a:spAutoFit/>
          </a:bodyPr>
          <a:lstStyle/>
          <a:p>
            <a:r>
              <a:rPr lang="zh-CN" altLang="en-US" sz="5000" b="0" dirty="0">
                <a:solidFill>
                  <a:schemeClr val="bg1"/>
                </a:solidFill>
                <a:latin typeface="PingFang SC" panose="020B0400000000000000" pitchFamily="34" charset="-122"/>
                <a:ea typeface="PingFang SC" panose="020B0400000000000000" pitchFamily="34" charset="-122"/>
              </a:rPr>
              <a:t>主从复制</a:t>
            </a:r>
            <a:endParaRPr lang="zh-CN" altLang="en-US" sz="5000" dirty="0">
              <a:solidFill>
                <a:schemeClr val="bg1"/>
              </a:solidFill>
            </a:endParaRPr>
          </a:p>
        </p:txBody>
      </p:sp>
      <p:sp>
        <p:nvSpPr>
          <p:cNvPr id="13" name="矩形 12">
            <a:extLst>
              <a:ext uri="{FF2B5EF4-FFF2-40B4-BE49-F238E27FC236}">
                <a16:creationId xmlns:a16="http://schemas.microsoft.com/office/drawing/2014/main" id="{B83FBEC7-1BF1-3C4B-9354-565A58C3FD2B}"/>
              </a:ext>
            </a:extLst>
          </p:cNvPr>
          <p:cNvSpPr/>
          <p:nvPr/>
        </p:nvSpPr>
        <p:spPr>
          <a:xfrm>
            <a:off x="4031158" y="3432598"/>
            <a:ext cx="2749471" cy="861774"/>
          </a:xfrm>
          <a:prstGeom prst="rect">
            <a:avLst/>
          </a:prstGeom>
        </p:spPr>
        <p:txBody>
          <a:bodyPr wrap="none">
            <a:spAutoFit/>
          </a:bodyPr>
          <a:lstStyle/>
          <a:p>
            <a:r>
              <a:rPr lang="zh-CN" altLang="en-US" sz="5000" b="0" dirty="0">
                <a:solidFill>
                  <a:schemeClr val="bg1"/>
                </a:solidFill>
                <a:latin typeface="PingFang SC" panose="020B0400000000000000" pitchFamily="34" charset="-122"/>
                <a:ea typeface="PingFang SC" panose="020B0400000000000000" pitchFamily="34" charset="-122"/>
              </a:rPr>
              <a:t>主从架构</a:t>
            </a:r>
            <a:endParaRPr lang="zh-CN" altLang="en-US" sz="5000" dirty="0">
              <a:solidFill>
                <a:schemeClr val="bg1"/>
              </a:solidFill>
            </a:endParaRPr>
          </a:p>
        </p:txBody>
      </p:sp>
      <p:pic>
        <p:nvPicPr>
          <p:cNvPr id="7" name="图片 6">
            <a:extLst>
              <a:ext uri="{FF2B5EF4-FFF2-40B4-BE49-F238E27FC236}">
                <a16:creationId xmlns:a16="http://schemas.microsoft.com/office/drawing/2014/main" id="{F944BB8D-5A88-F94B-ADD6-65E7A2E8EA74}"/>
              </a:ext>
            </a:extLst>
          </p:cNvPr>
          <p:cNvPicPr>
            <a:picLocks noChangeAspect="1"/>
          </p:cNvPicPr>
          <p:nvPr/>
        </p:nvPicPr>
        <p:blipFill>
          <a:blip r:embed="rId4"/>
          <a:stretch>
            <a:fillRect/>
          </a:stretch>
        </p:blipFill>
        <p:spPr>
          <a:xfrm>
            <a:off x="15161260" y="4852665"/>
            <a:ext cx="5988050" cy="6969464"/>
          </a:xfrm>
          <a:prstGeom prst="rect">
            <a:avLst/>
          </a:prstGeom>
        </p:spPr>
      </p:pic>
      <p:sp>
        <p:nvSpPr>
          <p:cNvPr id="15" name="矩形 14">
            <a:extLst>
              <a:ext uri="{FF2B5EF4-FFF2-40B4-BE49-F238E27FC236}">
                <a16:creationId xmlns:a16="http://schemas.microsoft.com/office/drawing/2014/main" id="{F3C1566E-AC2E-D941-8FDC-BFFA2C553D46}"/>
              </a:ext>
            </a:extLst>
          </p:cNvPr>
          <p:cNvSpPr/>
          <p:nvPr/>
        </p:nvSpPr>
        <p:spPr>
          <a:xfrm>
            <a:off x="15161260" y="3432598"/>
            <a:ext cx="2749471" cy="861774"/>
          </a:xfrm>
          <a:prstGeom prst="rect">
            <a:avLst/>
          </a:prstGeom>
        </p:spPr>
        <p:txBody>
          <a:bodyPr wrap="none">
            <a:spAutoFit/>
          </a:bodyPr>
          <a:lstStyle/>
          <a:p>
            <a:r>
              <a:rPr lang="zh-CN" altLang="en-US" sz="5000" b="0" dirty="0">
                <a:solidFill>
                  <a:schemeClr val="bg1"/>
                </a:solidFill>
                <a:latin typeface="PingFang SC" panose="020B0400000000000000" pitchFamily="34" charset="-122"/>
                <a:ea typeface="PingFang SC" panose="020B0400000000000000" pitchFamily="34" charset="-122"/>
              </a:rPr>
              <a:t>双主架构</a:t>
            </a:r>
            <a:endParaRPr lang="zh-CN" altLang="en-US" sz="5000" dirty="0">
              <a:solidFill>
                <a:schemeClr val="bg1"/>
              </a:solidFill>
            </a:endParaRPr>
          </a:p>
        </p:txBody>
      </p:sp>
    </p:spTree>
    <p:extLst>
      <p:ext uri="{BB962C8B-B14F-4D97-AF65-F5344CB8AC3E}">
        <p14:creationId xmlns:p14="http://schemas.microsoft.com/office/powerpoint/2010/main" val="18818723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8001424" y="797299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en-US" altLang="zh-CN" sz="8000" b="0" dirty="0">
                <a:solidFill>
                  <a:schemeClr val="bg1"/>
                </a:solidFill>
                <a:latin typeface="Microsoft YaHei" panose="020B0503020204020204" pitchFamily="34" charset="-122"/>
                <a:ea typeface="Microsoft YaHei" panose="020B0503020204020204" pitchFamily="34" charset="-122"/>
              </a:rPr>
              <a:t>MongoDB</a:t>
            </a: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矩形 4">
            <a:extLst>
              <a:ext uri="{FF2B5EF4-FFF2-40B4-BE49-F238E27FC236}">
                <a16:creationId xmlns:a16="http://schemas.microsoft.com/office/drawing/2014/main" id="{A72C3256-C6B8-7E43-96CB-AE7534DAF94E}"/>
              </a:ext>
            </a:extLst>
          </p:cNvPr>
          <p:cNvSpPr/>
          <p:nvPr/>
        </p:nvSpPr>
        <p:spPr>
          <a:xfrm>
            <a:off x="5405870" y="9822964"/>
            <a:ext cx="13128915" cy="861774"/>
          </a:xfrm>
          <a:prstGeom prst="rect">
            <a:avLst/>
          </a:prstGeom>
        </p:spPr>
        <p:txBody>
          <a:bodyPr wrap="none">
            <a:spAutoFit/>
          </a:bodyPr>
          <a:lstStyle/>
          <a:p>
            <a:r>
              <a:rPr lang="en" altLang="zh-CN" sz="5000" b="0" dirty="0">
                <a:solidFill>
                  <a:srgbClr val="FFFFFF"/>
                </a:solidFill>
                <a:latin typeface="Microsoft YaHei" panose="020B0503020204020204" pitchFamily="34" charset="-122"/>
                <a:ea typeface="Microsoft YaHei" panose="020B0503020204020204" pitchFamily="34" charset="-122"/>
              </a:rPr>
              <a:t>MongoDB </a:t>
            </a:r>
            <a:r>
              <a:rPr lang="zh-CN" altLang="en-US" sz="5000" b="0" dirty="0">
                <a:solidFill>
                  <a:srgbClr val="FFFFFF"/>
                </a:solidFill>
                <a:latin typeface="Microsoft YaHei" panose="020B0503020204020204" pitchFamily="34" charset="-122"/>
                <a:ea typeface="Microsoft YaHei" panose="020B0503020204020204" pitchFamily="34" charset="-122"/>
              </a:rPr>
              <a:t>是通用、基于文档的分布式数据库</a:t>
            </a:r>
          </a:p>
        </p:txBody>
      </p:sp>
      <p:pic>
        <p:nvPicPr>
          <p:cNvPr id="6" name="图片 5">
            <a:extLst>
              <a:ext uri="{FF2B5EF4-FFF2-40B4-BE49-F238E27FC236}">
                <a16:creationId xmlns:a16="http://schemas.microsoft.com/office/drawing/2014/main" id="{41C6E868-2ADE-7244-BDA9-AE2F2EB18815}"/>
              </a:ext>
            </a:extLst>
          </p:cNvPr>
          <p:cNvPicPr>
            <a:picLocks noChangeAspect="1"/>
          </p:cNvPicPr>
          <p:nvPr/>
        </p:nvPicPr>
        <p:blipFill>
          <a:blip r:embed="rId3"/>
          <a:stretch>
            <a:fillRect/>
          </a:stretch>
        </p:blipFill>
        <p:spPr>
          <a:xfrm>
            <a:off x="5915313" y="2370184"/>
            <a:ext cx="11195447" cy="4320321"/>
          </a:xfrm>
          <a:prstGeom prst="rect">
            <a:avLst/>
          </a:prstGeom>
        </p:spPr>
      </p:pic>
    </p:spTree>
    <p:extLst>
      <p:ext uri="{BB962C8B-B14F-4D97-AF65-F5344CB8AC3E}">
        <p14:creationId xmlns:p14="http://schemas.microsoft.com/office/powerpoint/2010/main" val="602077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47AD93-C9A0-3E46-A932-382C5F3D6759}"/>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本课重点</a:t>
            </a:r>
          </a:p>
        </p:txBody>
      </p:sp>
      <p:sp>
        <p:nvSpPr>
          <p:cNvPr id="7" name="文本框 6">
            <a:extLst>
              <a:ext uri="{FF2B5EF4-FFF2-40B4-BE49-F238E27FC236}">
                <a16:creationId xmlns:a16="http://schemas.microsoft.com/office/drawing/2014/main" id="{9E743AE4-2058-4845-A13B-11471554094E}"/>
              </a:ext>
            </a:extLst>
          </p:cNvPr>
          <p:cNvSpPr txBox="1"/>
          <p:nvPr/>
        </p:nvSpPr>
        <p:spPr>
          <a:xfrm>
            <a:off x="1578344" y="2928037"/>
            <a:ext cx="889048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marL="685800" indent="-685800" algn="l">
              <a:buFont typeface="Arial" panose="020B0604020202020204" pitchFamily="34" charset="0"/>
              <a:buChar char="•"/>
            </a:pPr>
            <a:r>
              <a:rPr kumimoji="1" lang="zh-CN" altLang="en-US" sz="5400" b="0" dirty="0">
                <a:solidFill>
                  <a:schemeClr val="bg1"/>
                </a:solidFill>
                <a:latin typeface="Microsoft YaHei" panose="020B0503020204020204" pitchFamily="34" charset="-122"/>
                <a:ea typeface="Microsoft YaHei" panose="020B0503020204020204" pitchFamily="34" charset="-122"/>
              </a:rPr>
              <a:t>应用服务器框架功能概览</a:t>
            </a:r>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5" name="圆角矩形 4">
            <a:extLst>
              <a:ext uri="{FF2B5EF4-FFF2-40B4-BE49-F238E27FC236}">
                <a16:creationId xmlns:a16="http://schemas.microsoft.com/office/drawing/2014/main" id="{B403AC46-BA70-874A-98E6-44F68C46384D}"/>
              </a:ext>
            </a:extLst>
          </p:cNvPr>
          <p:cNvSpPr/>
          <p:nvPr/>
        </p:nvSpPr>
        <p:spPr>
          <a:xfrm>
            <a:off x="2342094" y="4240797"/>
            <a:ext cx="3310561" cy="1079348"/>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express</a:t>
            </a:r>
          </a:p>
        </p:txBody>
      </p:sp>
      <p:sp>
        <p:nvSpPr>
          <p:cNvPr id="6" name="圆角矩形 5">
            <a:extLst>
              <a:ext uri="{FF2B5EF4-FFF2-40B4-BE49-F238E27FC236}">
                <a16:creationId xmlns:a16="http://schemas.microsoft.com/office/drawing/2014/main" id="{1FA8A10B-0570-9A4A-BBDD-6BBDC988DD07}"/>
              </a:ext>
            </a:extLst>
          </p:cNvPr>
          <p:cNvSpPr/>
          <p:nvPr/>
        </p:nvSpPr>
        <p:spPr>
          <a:xfrm>
            <a:off x="6187774" y="4240797"/>
            <a:ext cx="3310561" cy="1079348"/>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koa</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9" name="圆角矩形 8">
            <a:extLst>
              <a:ext uri="{FF2B5EF4-FFF2-40B4-BE49-F238E27FC236}">
                <a16:creationId xmlns:a16="http://schemas.microsoft.com/office/drawing/2014/main" id="{2DE3B077-35C0-C841-AE3C-EE7A3590A93B}"/>
              </a:ext>
            </a:extLst>
          </p:cNvPr>
          <p:cNvSpPr/>
          <p:nvPr/>
        </p:nvSpPr>
        <p:spPr>
          <a:xfrm>
            <a:off x="9980978" y="4261579"/>
            <a:ext cx="3310561" cy="1079348"/>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err="1">
                <a:solidFill>
                  <a:schemeClr val="bg1"/>
                </a:solidFill>
                <a:latin typeface="Microsoft YaHei" panose="020B0503020204020204" pitchFamily="34" charset="-122"/>
                <a:ea typeface="Microsoft YaHei" panose="020B0503020204020204" pitchFamily="34" charset="-122"/>
                <a:cs typeface="+mn-cs"/>
                <a:sym typeface="Helvetica Neue Medium"/>
              </a:rPr>
              <a:t>fastify</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0" name="圆角矩形 9">
            <a:extLst>
              <a:ext uri="{FF2B5EF4-FFF2-40B4-BE49-F238E27FC236}">
                <a16:creationId xmlns:a16="http://schemas.microsoft.com/office/drawing/2014/main" id="{5ABDE991-DB60-9C49-8BDF-D0CFAD8DCF2E}"/>
              </a:ext>
            </a:extLst>
          </p:cNvPr>
          <p:cNvSpPr/>
          <p:nvPr/>
        </p:nvSpPr>
        <p:spPr>
          <a:xfrm>
            <a:off x="13774182" y="4261579"/>
            <a:ext cx="3310561" cy="1079348"/>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smtClean="0">
                <a:solidFill>
                  <a:schemeClr val="bg1"/>
                </a:solidFill>
                <a:latin typeface="Microsoft YaHei" panose="020B0503020204020204" pitchFamily="34" charset="-122"/>
                <a:ea typeface="Microsoft YaHei" panose="020B0503020204020204" pitchFamily="34" charset="-122"/>
                <a:cs typeface="+mn-cs"/>
                <a:sym typeface="Helvetica Neue Medium"/>
              </a:rPr>
              <a:t>nest</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1" name="文本框 10">
            <a:extLst>
              <a:ext uri="{FF2B5EF4-FFF2-40B4-BE49-F238E27FC236}">
                <a16:creationId xmlns:a16="http://schemas.microsoft.com/office/drawing/2014/main" id="{3134F754-FC4A-874F-B338-5BE8C6323049}"/>
              </a:ext>
            </a:extLst>
          </p:cNvPr>
          <p:cNvSpPr txBox="1"/>
          <p:nvPr/>
        </p:nvSpPr>
        <p:spPr>
          <a:xfrm>
            <a:off x="1578344" y="8222673"/>
            <a:ext cx="9373674"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marL="685800" indent="-685800" algn="l">
              <a:buFont typeface="Arial" panose="020B0604020202020204" pitchFamily="34" charset="0"/>
              <a:buChar char="•"/>
            </a:pPr>
            <a:r>
              <a:rPr kumimoji="1" lang="zh-CN" altLang="en-US" sz="5400" b="0" dirty="0">
                <a:solidFill>
                  <a:schemeClr val="bg1"/>
                </a:solidFill>
                <a:latin typeface="Microsoft YaHei" panose="020B0503020204020204" pitchFamily="34" charset="-122"/>
                <a:ea typeface="Microsoft YaHei" panose="020B0503020204020204" pitchFamily="34" charset="-122"/>
              </a:rPr>
              <a:t>中间件使用简介</a:t>
            </a:r>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FD22597D-CB6E-7F49-847B-5C2998857C7B}"/>
              </a:ext>
            </a:extLst>
          </p:cNvPr>
          <p:cNvSpPr txBox="1"/>
          <p:nvPr/>
        </p:nvSpPr>
        <p:spPr>
          <a:xfrm>
            <a:off x="1578344" y="6161809"/>
            <a:ext cx="9373674"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marL="685800" indent="-685800" algn="l">
              <a:buFont typeface="Arial" panose="020B0604020202020204" pitchFamily="34" charset="0"/>
              <a:buChar char="•"/>
            </a:pPr>
            <a:r>
              <a:rPr kumimoji="1" lang="en-US" altLang="zh-CN" sz="5400" b="0" dirty="0" err="1">
                <a:solidFill>
                  <a:schemeClr val="bg1"/>
                </a:solidFill>
                <a:latin typeface="Microsoft YaHei" panose="020B0503020204020204" pitchFamily="34" charset="-122"/>
                <a:ea typeface="Microsoft YaHei" panose="020B0503020204020204" pitchFamily="34" charset="-122"/>
              </a:rPr>
              <a:t>Fastify</a:t>
            </a:r>
            <a:r>
              <a:rPr kumimoji="1" lang="zh-CN" altLang="en-US" sz="5400" b="0" dirty="0">
                <a:solidFill>
                  <a:schemeClr val="bg1"/>
                </a:solidFill>
                <a:latin typeface="Microsoft YaHei" panose="020B0503020204020204" pitchFamily="34" charset="-122"/>
                <a:ea typeface="Microsoft YaHei" panose="020B0503020204020204" pitchFamily="34" charset="-122"/>
              </a:rPr>
              <a:t>和</a:t>
            </a:r>
            <a:r>
              <a:rPr kumimoji="1" lang="en-US" altLang="zh-CN" sz="5400" b="0" dirty="0">
                <a:solidFill>
                  <a:schemeClr val="bg1"/>
                </a:solidFill>
                <a:latin typeface="Microsoft YaHei" panose="020B0503020204020204" pitchFamily="34" charset="-122"/>
                <a:ea typeface="Microsoft YaHei" panose="020B0503020204020204" pitchFamily="34" charset="-122"/>
              </a:rPr>
              <a:t>Nest</a:t>
            </a:r>
            <a:r>
              <a:rPr kumimoji="1" lang="zh-CN" altLang="en-US" sz="5400" b="0" dirty="0">
                <a:solidFill>
                  <a:schemeClr val="bg1"/>
                </a:solidFill>
                <a:latin typeface="Microsoft YaHei" panose="020B0503020204020204" pitchFamily="34" charset="-122"/>
                <a:ea typeface="Microsoft YaHei" panose="020B0503020204020204" pitchFamily="34" charset="-122"/>
              </a:rPr>
              <a:t>功能实现分析</a:t>
            </a:r>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379399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mongoDB</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pic>
        <p:nvPicPr>
          <p:cNvPr id="5" name="图片 4">
            <a:extLst>
              <a:ext uri="{FF2B5EF4-FFF2-40B4-BE49-F238E27FC236}">
                <a16:creationId xmlns:a16="http://schemas.microsoft.com/office/drawing/2014/main" id="{8F8E6217-BA3E-CB43-815F-FF2852357DAA}"/>
              </a:ext>
            </a:extLst>
          </p:cNvPr>
          <p:cNvPicPr>
            <a:picLocks noChangeAspect="1"/>
          </p:cNvPicPr>
          <p:nvPr/>
        </p:nvPicPr>
        <p:blipFill>
          <a:blip r:embed="rId5"/>
          <a:stretch>
            <a:fillRect/>
          </a:stretch>
        </p:blipFill>
        <p:spPr>
          <a:xfrm>
            <a:off x="6414770" y="3013709"/>
            <a:ext cx="10349230" cy="9995643"/>
          </a:xfrm>
          <a:prstGeom prst="rect">
            <a:avLst/>
          </a:prstGeom>
        </p:spPr>
      </p:pic>
    </p:spTree>
    <p:extLst>
      <p:ext uri="{BB962C8B-B14F-4D97-AF65-F5344CB8AC3E}">
        <p14:creationId xmlns:p14="http://schemas.microsoft.com/office/powerpoint/2010/main" val="3535680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mongoDB</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sp>
        <p:nvSpPr>
          <p:cNvPr id="33" name="圆角矩形 32">
            <a:extLst>
              <a:ext uri="{FF2B5EF4-FFF2-40B4-BE49-F238E27FC236}">
                <a16:creationId xmlns:a16="http://schemas.microsoft.com/office/drawing/2014/main" id="{7C9954CA-72AE-CF4B-84D7-5C413CBA479D}"/>
              </a:ext>
            </a:extLst>
          </p:cNvPr>
          <p:cNvSpPr/>
          <p:nvPr/>
        </p:nvSpPr>
        <p:spPr>
          <a:xfrm>
            <a:off x="10749839" y="620565"/>
            <a:ext cx="5768512"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6000" b="0" dirty="0">
                <a:solidFill>
                  <a:schemeClr val="bg1"/>
                </a:solidFill>
                <a:latin typeface="Microsoft YaHei" panose="020B0503020204020204" pitchFamily="34" charset="-122"/>
                <a:ea typeface="Microsoft YaHei" panose="020B0503020204020204" pitchFamily="34" charset="-122"/>
              </a:rPr>
              <a:t>CRUD</a:t>
            </a:r>
          </a:p>
        </p:txBody>
      </p:sp>
      <p:pic>
        <p:nvPicPr>
          <p:cNvPr id="6" name="图片 5">
            <a:extLst>
              <a:ext uri="{FF2B5EF4-FFF2-40B4-BE49-F238E27FC236}">
                <a16:creationId xmlns:a16="http://schemas.microsoft.com/office/drawing/2014/main" id="{EDEB4429-ADFF-AB47-9542-A18B6BF2D3B0}"/>
              </a:ext>
            </a:extLst>
          </p:cNvPr>
          <p:cNvPicPr>
            <a:picLocks noChangeAspect="1"/>
          </p:cNvPicPr>
          <p:nvPr/>
        </p:nvPicPr>
        <p:blipFill>
          <a:blip r:embed="rId5"/>
          <a:stretch>
            <a:fillRect/>
          </a:stretch>
        </p:blipFill>
        <p:spPr>
          <a:xfrm>
            <a:off x="1910015" y="4324367"/>
            <a:ext cx="8902004" cy="1802113"/>
          </a:xfrm>
          <a:prstGeom prst="rect">
            <a:avLst/>
          </a:prstGeom>
        </p:spPr>
      </p:pic>
      <p:pic>
        <p:nvPicPr>
          <p:cNvPr id="7" name="图片 6">
            <a:extLst>
              <a:ext uri="{FF2B5EF4-FFF2-40B4-BE49-F238E27FC236}">
                <a16:creationId xmlns:a16="http://schemas.microsoft.com/office/drawing/2014/main" id="{5B473832-BE31-A148-9AF3-0D27FFBF7D33}"/>
              </a:ext>
            </a:extLst>
          </p:cNvPr>
          <p:cNvPicPr>
            <a:picLocks noChangeAspect="1"/>
          </p:cNvPicPr>
          <p:nvPr/>
        </p:nvPicPr>
        <p:blipFill>
          <a:blip r:embed="rId6"/>
          <a:stretch>
            <a:fillRect/>
          </a:stretch>
        </p:blipFill>
        <p:spPr>
          <a:xfrm>
            <a:off x="11718665" y="4324367"/>
            <a:ext cx="11015887" cy="4998483"/>
          </a:xfrm>
          <a:prstGeom prst="rect">
            <a:avLst/>
          </a:prstGeom>
        </p:spPr>
      </p:pic>
      <p:pic>
        <p:nvPicPr>
          <p:cNvPr id="8" name="图片 7">
            <a:extLst>
              <a:ext uri="{FF2B5EF4-FFF2-40B4-BE49-F238E27FC236}">
                <a16:creationId xmlns:a16="http://schemas.microsoft.com/office/drawing/2014/main" id="{CF24BED8-4FB3-5E4E-8FD5-AB251CCC124D}"/>
              </a:ext>
            </a:extLst>
          </p:cNvPr>
          <p:cNvPicPr>
            <a:picLocks noChangeAspect="1"/>
          </p:cNvPicPr>
          <p:nvPr/>
        </p:nvPicPr>
        <p:blipFill>
          <a:blip r:embed="rId7"/>
          <a:stretch>
            <a:fillRect/>
          </a:stretch>
        </p:blipFill>
        <p:spPr>
          <a:xfrm>
            <a:off x="1910014" y="6561525"/>
            <a:ext cx="8902004" cy="1749526"/>
          </a:xfrm>
          <a:prstGeom prst="rect">
            <a:avLst/>
          </a:prstGeom>
        </p:spPr>
      </p:pic>
      <p:pic>
        <p:nvPicPr>
          <p:cNvPr id="9" name="图片 8">
            <a:extLst>
              <a:ext uri="{FF2B5EF4-FFF2-40B4-BE49-F238E27FC236}">
                <a16:creationId xmlns:a16="http://schemas.microsoft.com/office/drawing/2014/main" id="{E0E609AB-D8FC-304D-A950-1DB23AF7264F}"/>
              </a:ext>
            </a:extLst>
          </p:cNvPr>
          <p:cNvPicPr>
            <a:picLocks noChangeAspect="1"/>
          </p:cNvPicPr>
          <p:nvPr/>
        </p:nvPicPr>
        <p:blipFill>
          <a:blip r:embed="rId8"/>
          <a:stretch>
            <a:fillRect/>
          </a:stretch>
        </p:blipFill>
        <p:spPr>
          <a:xfrm>
            <a:off x="1910014" y="8746096"/>
            <a:ext cx="8902003" cy="2112817"/>
          </a:xfrm>
          <a:prstGeom prst="rect">
            <a:avLst/>
          </a:prstGeom>
        </p:spPr>
      </p:pic>
    </p:spTree>
    <p:extLst>
      <p:ext uri="{BB962C8B-B14F-4D97-AF65-F5344CB8AC3E}">
        <p14:creationId xmlns:p14="http://schemas.microsoft.com/office/powerpoint/2010/main" val="32436475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mongoDB</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sp>
        <p:nvSpPr>
          <p:cNvPr id="34" name="圆角矩形 33">
            <a:extLst>
              <a:ext uri="{FF2B5EF4-FFF2-40B4-BE49-F238E27FC236}">
                <a16:creationId xmlns:a16="http://schemas.microsoft.com/office/drawing/2014/main" id="{34DAC7B6-14DF-4845-B1BA-934B97A10A27}"/>
              </a:ext>
            </a:extLst>
          </p:cNvPr>
          <p:cNvSpPr/>
          <p:nvPr/>
        </p:nvSpPr>
        <p:spPr>
          <a:xfrm>
            <a:off x="10749839" y="620565"/>
            <a:ext cx="5768512"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分布</a:t>
            </a:r>
            <a:r>
              <a:rPr kumimoji="1" lang="en-US" altLang="zh-CN" sz="6000" b="0" dirty="0">
                <a:solidFill>
                  <a:schemeClr val="bg1"/>
                </a:solidFill>
                <a:latin typeface="Microsoft YaHei" panose="020B0503020204020204" pitchFamily="34" charset="-122"/>
                <a:ea typeface="Microsoft YaHei" panose="020B0503020204020204" pitchFamily="34" charset="-122"/>
              </a:rPr>
              <a:t>/</a:t>
            </a:r>
            <a:r>
              <a:rPr kumimoji="1" lang="zh-CN" altLang="en-US" sz="6000" b="0" dirty="0">
                <a:solidFill>
                  <a:schemeClr val="bg1"/>
                </a:solidFill>
                <a:latin typeface="Microsoft YaHei" panose="020B0503020204020204" pitchFamily="34" charset="-122"/>
                <a:ea typeface="Microsoft YaHei" panose="020B0503020204020204" pitchFamily="34" charset="-122"/>
              </a:rPr>
              <a:t>数据复制</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FD3220BE-A2A6-D047-A12A-8EB7E591C70A}"/>
              </a:ext>
            </a:extLst>
          </p:cNvPr>
          <p:cNvPicPr>
            <a:picLocks noChangeAspect="1"/>
          </p:cNvPicPr>
          <p:nvPr/>
        </p:nvPicPr>
        <p:blipFill>
          <a:blip r:embed="rId5"/>
          <a:stretch>
            <a:fillRect/>
          </a:stretch>
        </p:blipFill>
        <p:spPr>
          <a:xfrm>
            <a:off x="1282374" y="5139977"/>
            <a:ext cx="8839825" cy="7149639"/>
          </a:xfrm>
          <a:prstGeom prst="rect">
            <a:avLst/>
          </a:prstGeom>
        </p:spPr>
      </p:pic>
      <p:sp>
        <p:nvSpPr>
          <p:cNvPr id="8" name="矩形 7">
            <a:extLst>
              <a:ext uri="{FF2B5EF4-FFF2-40B4-BE49-F238E27FC236}">
                <a16:creationId xmlns:a16="http://schemas.microsoft.com/office/drawing/2014/main" id="{18D7C457-1E7F-BB41-90F9-FFAEE37D67ED}"/>
              </a:ext>
            </a:extLst>
          </p:cNvPr>
          <p:cNvSpPr/>
          <p:nvPr/>
        </p:nvSpPr>
        <p:spPr>
          <a:xfrm>
            <a:off x="1678614" y="3466679"/>
            <a:ext cx="14291092" cy="861774"/>
          </a:xfrm>
          <a:prstGeom prst="rect">
            <a:avLst/>
          </a:prstGeom>
        </p:spPr>
        <p:txBody>
          <a:bodyPr wrap="non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一个副本集：最小配置，一个主节点，两个从节点</a:t>
            </a:r>
          </a:p>
        </p:txBody>
      </p:sp>
      <p:sp>
        <p:nvSpPr>
          <p:cNvPr id="35" name="矩形 34">
            <a:extLst>
              <a:ext uri="{FF2B5EF4-FFF2-40B4-BE49-F238E27FC236}">
                <a16:creationId xmlns:a16="http://schemas.microsoft.com/office/drawing/2014/main" id="{D5C5E0AF-6605-DD45-AA4A-08AF76B5457D}"/>
              </a:ext>
            </a:extLst>
          </p:cNvPr>
          <p:cNvSpPr/>
          <p:nvPr/>
        </p:nvSpPr>
        <p:spPr>
          <a:xfrm>
            <a:off x="13280124" y="6858000"/>
            <a:ext cx="6476453" cy="2400657"/>
          </a:xfrm>
          <a:prstGeom prst="rect">
            <a:avLst/>
          </a:prstGeom>
        </p:spPr>
        <p:txBody>
          <a:bodyPr wrap="non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主节点：</a:t>
            </a:r>
            <a:endParaRPr lang="en-US" altLang="zh-CN" sz="5000" b="0" dirty="0">
              <a:solidFill>
                <a:schemeClr val="bg1"/>
              </a:solidFill>
              <a:latin typeface="Microsoft YaHei" panose="020B0503020204020204" pitchFamily="34" charset="-122"/>
              <a:ea typeface="Microsoft YaHei" panose="020B0503020204020204" pitchFamily="34" charset="-122"/>
            </a:endParaRPr>
          </a:p>
          <a:p>
            <a:pPr algn="l"/>
            <a:r>
              <a:rPr lang="zh-CN" altLang="en-US" sz="5000" b="0" dirty="0">
                <a:solidFill>
                  <a:schemeClr val="bg1"/>
                </a:solidFill>
                <a:latin typeface="Microsoft YaHei" panose="020B0503020204020204" pitchFamily="34" charset="-122"/>
                <a:ea typeface="Microsoft YaHei" panose="020B0503020204020204" pitchFamily="34" charset="-122"/>
              </a:rPr>
              <a:t>写数据，记录</a:t>
            </a:r>
            <a:r>
              <a:rPr lang="en-US" altLang="zh-CN" sz="5000" b="0" dirty="0" err="1">
                <a:solidFill>
                  <a:schemeClr val="bg1"/>
                </a:solidFill>
                <a:latin typeface="Microsoft YaHei" panose="020B0503020204020204" pitchFamily="34" charset="-122"/>
                <a:ea typeface="Microsoft YaHei" panose="020B0503020204020204" pitchFamily="34" charset="-122"/>
              </a:rPr>
              <a:t>oplog</a:t>
            </a:r>
            <a:r>
              <a:rPr lang="zh-CN" altLang="en-US" sz="5000" b="0" dirty="0">
                <a:solidFill>
                  <a:schemeClr val="bg1"/>
                </a:solidFill>
                <a:latin typeface="Microsoft YaHei" panose="020B0503020204020204" pitchFamily="34" charset="-122"/>
                <a:ea typeface="Microsoft YaHei" panose="020B0503020204020204" pitchFamily="34" charset="-122"/>
              </a:rPr>
              <a:t>，</a:t>
            </a:r>
            <a:endParaRPr lang="en-US" altLang="zh-CN" sz="5000" b="0" dirty="0">
              <a:solidFill>
                <a:schemeClr val="bg1"/>
              </a:solidFill>
              <a:latin typeface="Microsoft YaHei" panose="020B0503020204020204" pitchFamily="34" charset="-122"/>
              <a:ea typeface="Microsoft YaHei" panose="020B0503020204020204" pitchFamily="34" charset="-122"/>
            </a:endParaRPr>
          </a:p>
          <a:p>
            <a:pPr algn="l"/>
            <a:r>
              <a:rPr lang="zh-CN" altLang="en-US" sz="5000" b="0" dirty="0">
                <a:solidFill>
                  <a:schemeClr val="bg1"/>
                </a:solidFill>
                <a:latin typeface="Microsoft YaHei" panose="020B0503020204020204" pitchFamily="34" charset="-122"/>
                <a:ea typeface="Microsoft YaHei" panose="020B0503020204020204" pitchFamily="34" charset="-122"/>
              </a:rPr>
              <a:t>从节点复制</a:t>
            </a:r>
            <a:r>
              <a:rPr lang="en-US" altLang="zh-CN" sz="5000" b="0" dirty="0" err="1">
                <a:solidFill>
                  <a:schemeClr val="bg1"/>
                </a:solidFill>
                <a:latin typeface="Microsoft YaHei" panose="020B0503020204020204" pitchFamily="34" charset="-122"/>
                <a:ea typeface="Microsoft YaHei" panose="020B0503020204020204" pitchFamily="34" charset="-122"/>
              </a:rPr>
              <a:t>oplog</a:t>
            </a:r>
            <a:r>
              <a:rPr lang="zh-CN" altLang="en-US" sz="5000" b="0" dirty="0">
                <a:solidFill>
                  <a:schemeClr val="bg1"/>
                </a:solidFill>
                <a:latin typeface="Microsoft YaHei" panose="020B0503020204020204" pitchFamily="34" charset="-122"/>
                <a:ea typeface="Microsoft YaHei" panose="020B0503020204020204" pitchFamily="34" charset="-122"/>
              </a:rPr>
              <a:t>同步</a:t>
            </a:r>
          </a:p>
        </p:txBody>
      </p:sp>
    </p:spTree>
    <p:extLst>
      <p:ext uri="{BB962C8B-B14F-4D97-AF65-F5344CB8AC3E}">
        <p14:creationId xmlns:p14="http://schemas.microsoft.com/office/powerpoint/2010/main" val="1824991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mongoDB</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sp>
        <p:nvSpPr>
          <p:cNvPr id="12" name="圆角矩形 11">
            <a:extLst>
              <a:ext uri="{FF2B5EF4-FFF2-40B4-BE49-F238E27FC236}">
                <a16:creationId xmlns:a16="http://schemas.microsoft.com/office/drawing/2014/main" id="{64B975C5-DF62-3F49-BF14-2A63DEB1C2B8}"/>
              </a:ext>
            </a:extLst>
          </p:cNvPr>
          <p:cNvSpPr/>
          <p:nvPr/>
        </p:nvSpPr>
        <p:spPr>
          <a:xfrm>
            <a:off x="1262947" y="4055229"/>
            <a:ext cx="3389350"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a:solidFill>
                  <a:schemeClr val="bg1"/>
                </a:solidFill>
                <a:latin typeface="Microsoft YaHei" panose="020B0503020204020204" pitchFamily="34" charset="-122"/>
                <a:ea typeface="Microsoft YaHei" panose="020B0503020204020204" pitchFamily="34" charset="-122"/>
              </a:rPr>
              <a:t>read</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5" name="矩形 4">
            <a:extLst>
              <a:ext uri="{FF2B5EF4-FFF2-40B4-BE49-F238E27FC236}">
                <a16:creationId xmlns:a16="http://schemas.microsoft.com/office/drawing/2014/main" id="{F92D66E7-109D-C242-99CD-71C9B3E0E32D}"/>
              </a:ext>
            </a:extLst>
          </p:cNvPr>
          <p:cNvSpPr/>
          <p:nvPr/>
        </p:nvSpPr>
        <p:spPr>
          <a:xfrm>
            <a:off x="1262947" y="3037076"/>
            <a:ext cx="9486892"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数据库用户角色（</a:t>
            </a:r>
            <a:r>
              <a:rPr lang="en" altLang="zh-CN" sz="4000" b="0" dirty="0">
                <a:solidFill>
                  <a:schemeClr val="bg1"/>
                </a:solidFill>
                <a:latin typeface="Microsoft YaHei" panose="020B0503020204020204" pitchFamily="34" charset="-122"/>
                <a:ea typeface="Microsoft YaHei" panose="020B0503020204020204" pitchFamily="34" charset="-122"/>
              </a:rPr>
              <a:t>Database User Roles)</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13" name="圆角矩形 12">
            <a:extLst>
              <a:ext uri="{FF2B5EF4-FFF2-40B4-BE49-F238E27FC236}">
                <a16:creationId xmlns:a16="http://schemas.microsoft.com/office/drawing/2014/main" id="{830FED86-6448-9041-B62F-243C767A034E}"/>
              </a:ext>
            </a:extLst>
          </p:cNvPr>
          <p:cNvSpPr/>
          <p:nvPr/>
        </p:nvSpPr>
        <p:spPr>
          <a:xfrm>
            <a:off x="4995461" y="4055229"/>
            <a:ext cx="3389350"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readWrite</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5" name="圆角矩形 14">
            <a:extLst>
              <a:ext uri="{FF2B5EF4-FFF2-40B4-BE49-F238E27FC236}">
                <a16:creationId xmlns:a16="http://schemas.microsoft.com/office/drawing/2014/main" id="{D897631D-BE59-D442-BFEC-58912159B2EA}"/>
              </a:ext>
            </a:extLst>
          </p:cNvPr>
          <p:cNvSpPr/>
          <p:nvPr/>
        </p:nvSpPr>
        <p:spPr>
          <a:xfrm>
            <a:off x="1262947" y="6388677"/>
            <a:ext cx="3055166"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dbAdmin</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6" name="矩形 15">
            <a:extLst>
              <a:ext uri="{FF2B5EF4-FFF2-40B4-BE49-F238E27FC236}">
                <a16:creationId xmlns:a16="http://schemas.microsoft.com/office/drawing/2014/main" id="{1DB73CCC-9279-C14D-A879-2BA83A44E8B1}"/>
              </a:ext>
            </a:extLst>
          </p:cNvPr>
          <p:cNvSpPr/>
          <p:nvPr/>
        </p:nvSpPr>
        <p:spPr>
          <a:xfrm>
            <a:off x="1262947" y="5436036"/>
            <a:ext cx="12329016"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数据库管理角色（</a:t>
            </a:r>
            <a:r>
              <a:rPr lang="en" altLang="zh-CN" sz="4000" b="0" dirty="0">
                <a:solidFill>
                  <a:schemeClr val="bg1"/>
                </a:solidFill>
                <a:latin typeface="Microsoft YaHei" panose="020B0503020204020204" pitchFamily="34" charset="-122"/>
                <a:ea typeface="Microsoft YaHei" panose="020B0503020204020204" pitchFamily="34" charset="-122"/>
              </a:rPr>
              <a:t>Database </a:t>
            </a:r>
            <a:r>
              <a:rPr lang="en" altLang="zh-CN" sz="4000" b="0" dirty="0" err="1">
                <a:solidFill>
                  <a:schemeClr val="bg1"/>
                </a:solidFill>
                <a:latin typeface="Microsoft YaHei" panose="020B0503020204020204" pitchFamily="34" charset="-122"/>
                <a:ea typeface="Microsoft YaHei" panose="020B0503020204020204" pitchFamily="34" charset="-122"/>
              </a:rPr>
              <a:t>Admininstration</a:t>
            </a:r>
            <a:r>
              <a:rPr lang="en" altLang="zh-CN" sz="4000" b="0" dirty="0">
                <a:solidFill>
                  <a:schemeClr val="bg1"/>
                </a:solidFill>
                <a:latin typeface="Microsoft YaHei" panose="020B0503020204020204" pitchFamily="34" charset="-122"/>
                <a:ea typeface="Microsoft YaHei" panose="020B0503020204020204" pitchFamily="34" charset="-122"/>
              </a:rPr>
              <a:t> Roles)</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17" name="圆角矩形 16">
            <a:extLst>
              <a:ext uri="{FF2B5EF4-FFF2-40B4-BE49-F238E27FC236}">
                <a16:creationId xmlns:a16="http://schemas.microsoft.com/office/drawing/2014/main" id="{7F0D229F-65C7-A941-B9D1-FB8AF897CEC5}"/>
              </a:ext>
            </a:extLst>
          </p:cNvPr>
          <p:cNvSpPr/>
          <p:nvPr/>
        </p:nvSpPr>
        <p:spPr>
          <a:xfrm>
            <a:off x="4654874" y="6388677"/>
            <a:ext cx="3055166"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dbOwner</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8" name="圆角矩形 17">
            <a:extLst>
              <a:ext uri="{FF2B5EF4-FFF2-40B4-BE49-F238E27FC236}">
                <a16:creationId xmlns:a16="http://schemas.microsoft.com/office/drawing/2014/main" id="{DCFB78D7-F230-BA4B-9245-C02F9C836987}"/>
              </a:ext>
            </a:extLst>
          </p:cNvPr>
          <p:cNvSpPr/>
          <p:nvPr/>
        </p:nvSpPr>
        <p:spPr>
          <a:xfrm>
            <a:off x="8063165" y="6388677"/>
            <a:ext cx="3055166"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userAdmin</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9" name="圆角矩形 18">
            <a:extLst>
              <a:ext uri="{FF2B5EF4-FFF2-40B4-BE49-F238E27FC236}">
                <a16:creationId xmlns:a16="http://schemas.microsoft.com/office/drawing/2014/main" id="{00FF1817-7B13-3B49-BE40-932419FF7116}"/>
              </a:ext>
            </a:extLst>
          </p:cNvPr>
          <p:cNvSpPr/>
          <p:nvPr/>
        </p:nvSpPr>
        <p:spPr>
          <a:xfrm>
            <a:off x="1262947" y="8657266"/>
            <a:ext cx="3055166"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a:solidFill>
                  <a:schemeClr val="bg1"/>
                </a:solidFill>
                <a:latin typeface="Microsoft YaHei" panose="020B0503020204020204" pitchFamily="34" charset="-122"/>
                <a:ea typeface="Microsoft YaHei" panose="020B0503020204020204" pitchFamily="34" charset="-122"/>
              </a:rPr>
              <a:t>backup</a:t>
            </a:r>
          </a:p>
        </p:txBody>
      </p:sp>
      <p:sp>
        <p:nvSpPr>
          <p:cNvPr id="20" name="矩形 19">
            <a:extLst>
              <a:ext uri="{FF2B5EF4-FFF2-40B4-BE49-F238E27FC236}">
                <a16:creationId xmlns:a16="http://schemas.microsoft.com/office/drawing/2014/main" id="{517C691D-72E9-8C42-AF3B-CDC16E0D2998}"/>
              </a:ext>
            </a:extLst>
          </p:cNvPr>
          <p:cNvSpPr/>
          <p:nvPr/>
        </p:nvSpPr>
        <p:spPr>
          <a:xfrm>
            <a:off x="1262947" y="7789662"/>
            <a:ext cx="11782393"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备份和还原角色（</a:t>
            </a:r>
            <a:r>
              <a:rPr lang="en" altLang="zh-CN" sz="4000" b="0" dirty="0">
                <a:solidFill>
                  <a:schemeClr val="bg1"/>
                </a:solidFill>
                <a:latin typeface="Microsoft YaHei" panose="020B0503020204020204" pitchFamily="34" charset="-122"/>
                <a:ea typeface="Microsoft YaHei" panose="020B0503020204020204" pitchFamily="34" charset="-122"/>
              </a:rPr>
              <a:t>Backup and Restoration Roles)</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21" name="圆角矩形 20">
            <a:extLst>
              <a:ext uri="{FF2B5EF4-FFF2-40B4-BE49-F238E27FC236}">
                <a16:creationId xmlns:a16="http://schemas.microsoft.com/office/drawing/2014/main" id="{EC97B3A4-B595-5242-AC1F-53BE9D5326FB}"/>
              </a:ext>
            </a:extLst>
          </p:cNvPr>
          <p:cNvSpPr/>
          <p:nvPr/>
        </p:nvSpPr>
        <p:spPr>
          <a:xfrm>
            <a:off x="4684002" y="8657266"/>
            <a:ext cx="3055166"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a:solidFill>
                  <a:schemeClr val="bg1"/>
                </a:solidFill>
                <a:latin typeface="Microsoft YaHei" panose="020B0503020204020204" pitchFamily="34" charset="-122"/>
                <a:ea typeface="Microsoft YaHei" panose="020B0503020204020204" pitchFamily="34" charset="-122"/>
              </a:rPr>
              <a:t>restore</a:t>
            </a:r>
          </a:p>
        </p:txBody>
      </p:sp>
      <p:sp>
        <p:nvSpPr>
          <p:cNvPr id="23" name="圆角矩形 22">
            <a:extLst>
              <a:ext uri="{FF2B5EF4-FFF2-40B4-BE49-F238E27FC236}">
                <a16:creationId xmlns:a16="http://schemas.microsoft.com/office/drawing/2014/main" id="{3FB62D87-7E86-684F-B9C8-AD16AA224AE4}"/>
              </a:ext>
            </a:extLst>
          </p:cNvPr>
          <p:cNvSpPr/>
          <p:nvPr/>
        </p:nvSpPr>
        <p:spPr>
          <a:xfrm>
            <a:off x="1262947" y="10960033"/>
            <a:ext cx="6264610"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readAnyDatabase</a:t>
            </a:r>
            <a:endParaRPr lang="en"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a16="http://schemas.microsoft.com/office/drawing/2014/main" id="{AE2214AA-2776-F244-9EAC-9AF4C4B64CC0}"/>
              </a:ext>
            </a:extLst>
          </p:cNvPr>
          <p:cNvSpPr/>
          <p:nvPr/>
        </p:nvSpPr>
        <p:spPr>
          <a:xfrm>
            <a:off x="1262947" y="10057230"/>
            <a:ext cx="7542449"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跨库角色（</a:t>
            </a:r>
            <a:r>
              <a:rPr lang="en" altLang="zh-CN" sz="4000" b="0" dirty="0">
                <a:solidFill>
                  <a:schemeClr val="bg1"/>
                </a:solidFill>
                <a:latin typeface="Microsoft YaHei" panose="020B0503020204020204" pitchFamily="34" charset="-122"/>
                <a:ea typeface="Microsoft YaHei" panose="020B0503020204020204" pitchFamily="34" charset="-122"/>
              </a:rPr>
              <a:t>All-Database Roles)</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25" name="圆角矩形 24">
            <a:extLst>
              <a:ext uri="{FF2B5EF4-FFF2-40B4-BE49-F238E27FC236}">
                <a16:creationId xmlns:a16="http://schemas.microsoft.com/office/drawing/2014/main" id="{19EE8032-C6A9-F743-BF5B-9ADC9F091C3D}"/>
              </a:ext>
            </a:extLst>
          </p:cNvPr>
          <p:cNvSpPr/>
          <p:nvPr/>
        </p:nvSpPr>
        <p:spPr>
          <a:xfrm>
            <a:off x="7934539" y="10960033"/>
            <a:ext cx="6264610"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readWriteAnyDatabase</a:t>
            </a:r>
            <a:endParaRPr lang="en"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26" name="圆角矩形 25">
            <a:extLst>
              <a:ext uri="{FF2B5EF4-FFF2-40B4-BE49-F238E27FC236}">
                <a16:creationId xmlns:a16="http://schemas.microsoft.com/office/drawing/2014/main" id="{A1D31515-DE9A-AC45-AAB0-5FFD9731B101}"/>
              </a:ext>
            </a:extLst>
          </p:cNvPr>
          <p:cNvSpPr/>
          <p:nvPr/>
        </p:nvSpPr>
        <p:spPr>
          <a:xfrm>
            <a:off x="1262947" y="12093596"/>
            <a:ext cx="6252186"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userAdminAnyDatabase</a:t>
            </a:r>
            <a:endParaRPr lang="en"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27" name="圆角矩形 26">
            <a:extLst>
              <a:ext uri="{FF2B5EF4-FFF2-40B4-BE49-F238E27FC236}">
                <a16:creationId xmlns:a16="http://schemas.microsoft.com/office/drawing/2014/main" id="{C882F9A7-C3B8-B548-9AFB-1D3DAAF2D11A}"/>
              </a:ext>
            </a:extLst>
          </p:cNvPr>
          <p:cNvSpPr/>
          <p:nvPr/>
        </p:nvSpPr>
        <p:spPr>
          <a:xfrm>
            <a:off x="7934539" y="12093596"/>
            <a:ext cx="6264610"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dbAdminAnyDatabase</a:t>
            </a:r>
            <a:endParaRPr lang="en" altLang="zh-CN" sz="4000" b="0" dirty="0">
              <a:solidFill>
                <a:schemeClr val="bg1"/>
              </a:solidFill>
              <a:latin typeface="Microsoft YaHei" panose="020B0503020204020204" pitchFamily="34" charset="-122"/>
              <a:ea typeface="Microsoft YaHei" panose="020B0503020204020204" pitchFamily="34" charset="-122"/>
            </a:endParaRPr>
          </a:p>
        </p:txBody>
      </p:sp>
      <p:sp>
        <p:nvSpPr>
          <p:cNvPr id="28" name="圆角矩形 27">
            <a:extLst>
              <a:ext uri="{FF2B5EF4-FFF2-40B4-BE49-F238E27FC236}">
                <a16:creationId xmlns:a16="http://schemas.microsoft.com/office/drawing/2014/main" id="{000EE381-16F7-8944-A75D-30B25CBD4881}"/>
              </a:ext>
            </a:extLst>
          </p:cNvPr>
          <p:cNvSpPr/>
          <p:nvPr/>
        </p:nvSpPr>
        <p:spPr>
          <a:xfrm>
            <a:off x="14949150" y="4040757"/>
            <a:ext cx="3893108"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clusterAdmin</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29" name="矩形 28">
            <a:extLst>
              <a:ext uri="{FF2B5EF4-FFF2-40B4-BE49-F238E27FC236}">
                <a16:creationId xmlns:a16="http://schemas.microsoft.com/office/drawing/2014/main" id="{9A6BFCE9-5527-6C4F-A1DA-190CF311180D}"/>
              </a:ext>
            </a:extLst>
          </p:cNvPr>
          <p:cNvSpPr/>
          <p:nvPr/>
        </p:nvSpPr>
        <p:spPr>
          <a:xfrm>
            <a:off x="12477202" y="3037076"/>
            <a:ext cx="10921581"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集群管理角色（</a:t>
            </a:r>
            <a:r>
              <a:rPr lang="en" altLang="zh-CN" sz="4000" b="0" dirty="0">
                <a:solidFill>
                  <a:schemeClr val="bg1"/>
                </a:solidFill>
                <a:latin typeface="Microsoft YaHei" panose="020B0503020204020204" pitchFamily="34" charset="-122"/>
                <a:ea typeface="Microsoft YaHei" panose="020B0503020204020204" pitchFamily="34" charset="-122"/>
              </a:rPr>
              <a:t>Cluster Administration Roles)</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30" name="圆角矩形 29">
            <a:extLst>
              <a:ext uri="{FF2B5EF4-FFF2-40B4-BE49-F238E27FC236}">
                <a16:creationId xmlns:a16="http://schemas.microsoft.com/office/drawing/2014/main" id="{993CD1C9-83C9-FA42-B3ED-667C3D9420C9}"/>
              </a:ext>
            </a:extLst>
          </p:cNvPr>
          <p:cNvSpPr/>
          <p:nvPr/>
        </p:nvSpPr>
        <p:spPr>
          <a:xfrm>
            <a:off x="19270130" y="4040757"/>
            <a:ext cx="4128653"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clusterManager</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31" name="圆角矩形 30">
            <a:extLst>
              <a:ext uri="{FF2B5EF4-FFF2-40B4-BE49-F238E27FC236}">
                <a16:creationId xmlns:a16="http://schemas.microsoft.com/office/drawing/2014/main" id="{8DAF3755-9BF9-6749-ADF9-6F2947CD33D8}"/>
              </a:ext>
            </a:extLst>
          </p:cNvPr>
          <p:cNvSpPr/>
          <p:nvPr/>
        </p:nvSpPr>
        <p:spPr>
          <a:xfrm>
            <a:off x="19505675" y="7204959"/>
            <a:ext cx="3893108"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 altLang="zh-CN" sz="4000" b="0" dirty="0">
                <a:solidFill>
                  <a:schemeClr val="bg1"/>
                </a:solidFill>
                <a:latin typeface="Microsoft YaHei" panose="020B0503020204020204" pitchFamily="34" charset="-122"/>
                <a:ea typeface="Microsoft YaHei" panose="020B0503020204020204" pitchFamily="34" charset="-122"/>
              </a:rPr>
              <a:t>root</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32" name="矩形 31">
            <a:extLst>
              <a:ext uri="{FF2B5EF4-FFF2-40B4-BE49-F238E27FC236}">
                <a16:creationId xmlns:a16="http://schemas.microsoft.com/office/drawing/2014/main" id="{89A778E0-C4AD-4B4A-8FC4-8FAE273329AC}"/>
              </a:ext>
            </a:extLst>
          </p:cNvPr>
          <p:cNvSpPr/>
          <p:nvPr/>
        </p:nvSpPr>
        <p:spPr>
          <a:xfrm>
            <a:off x="15647943" y="6339832"/>
            <a:ext cx="7750840" cy="707886"/>
          </a:xfrm>
          <a:prstGeom prst="rect">
            <a:avLst/>
          </a:prstGeom>
        </p:spPr>
        <p:txBody>
          <a:bodyPr wrap="none">
            <a:spAutoFit/>
          </a:bodyPr>
          <a:lstStyle/>
          <a:p>
            <a:r>
              <a:rPr lang="zh-CN" altLang="en-US" sz="4000" b="0" dirty="0">
                <a:solidFill>
                  <a:schemeClr val="bg1"/>
                </a:solidFill>
                <a:latin typeface="Microsoft YaHei" panose="020B0503020204020204" pitchFamily="34" charset="-122"/>
                <a:ea typeface="Microsoft YaHei" panose="020B0503020204020204" pitchFamily="34" charset="-122"/>
              </a:rPr>
              <a:t>超级角色（</a:t>
            </a:r>
            <a:r>
              <a:rPr lang="en" altLang="zh-CN" sz="4000" b="0" dirty="0">
                <a:solidFill>
                  <a:schemeClr val="bg1"/>
                </a:solidFill>
                <a:latin typeface="Microsoft YaHei" panose="020B0503020204020204" pitchFamily="34" charset="-122"/>
                <a:ea typeface="Microsoft YaHei" panose="020B0503020204020204" pitchFamily="34" charset="-122"/>
              </a:rPr>
              <a:t>super master  Roles)</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33" name="圆角矩形 32">
            <a:extLst>
              <a:ext uri="{FF2B5EF4-FFF2-40B4-BE49-F238E27FC236}">
                <a16:creationId xmlns:a16="http://schemas.microsoft.com/office/drawing/2014/main" id="{7C9954CA-72AE-CF4B-84D7-5C413CBA479D}"/>
              </a:ext>
            </a:extLst>
          </p:cNvPr>
          <p:cNvSpPr/>
          <p:nvPr/>
        </p:nvSpPr>
        <p:spPr>
          <a:xfrm>
            <a:off x="10749839" y="620565"/>
            <a:ext cx="5768512"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角色 </a:t>
            </a:r>
            <a:r>
              <a:rPr kumimoji="1" lang="en-US" altLang="zh-CN" sz="6000" b="0" dirty="0">
                <a:solidFill>
                  <a:schemeClr val="bg1"/>
                </a:solidFill>
                <a:latin typeface="Microsoft YaHei" panose="020B0503020204020204" pitchFamily="34" charset="-122"/>
                <a:ea typeface="Microsoft YaHei" panose="020B0503020204020204" pitchFamily="34" charset="-122"/>
              </a:rPr>
              <a:t>role</a:t>
            </a:r>
          </a:p>
        </p:txBody>
      </p:sp>
    </p:spTree>
    <p:extLst>
      <p:ext uri="{BB962C8B-B14F-4D97-AF65-F5344CB8AC3E}">
        <p14:creationId xmlns:p14="http://schemas.microsoft.com/office/powerpoint/2010/main" val="13083471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mongoDB</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grpSp>
        <p:nvGrpSpPr>
          <p:cNvPr id="12" name="组合 11">
            <a:extLst>
              <a:ext uri="{FF2B5EF4-FFF2-40B4-BE49-F238E27FC236}">
                <a16:creationId xmlns:a16="http://schemas.microsoft.com/office/drawing/2014/main" id="{F9DC4840-D1F9-0944-9511-E217903AE888}"/>
              </a:ext>
            </a:extLst>
          </p:cNvPr>
          <p:cNvGrpSpPr/>
          <p:nvPr/>
        </p:nvGrpSpPr>
        <p:grpSpPr>
          <a:xfrm>
            <a:off x="7670982" y="4593321"/>
            <a:ext cx="7202453" cy="2754169"/>
            <a:chOff x="5394911" y="6811938"/>
            <a:chExt cx="7571260" cy="2946319"/>
          </a:xfrm>
        </p:grpSpPr>
        <p:grpSp>
          <p:nvGrpSpPr>
            <p:cNvPr id="13" name="组合 12">
              <a:extLst>
                <a:ext uri="{FF2B5EF4-FFF2-40B4-BE49-F238E27FC236}">
                  <a16:creationId xmlns:a16="http://schemas.microsoft.com/office/drawing/2014/main" id="{44FEBC26-0F88-0447-8BAF-44B55A19D43A}"/>
                </a:ext>
              </a:extLst>
            </p:cNvPr>
            <p:cNvGrpSpPr/>
            <p:nvPr/>
          </p:nvGrpSpPr>
          <p:grpSpPr>
            <a:xfrm>
              <a:off x="6619333" y="7411386"/>
              <a:ext cx="5557333" cy="1905000"/>
              <a:chOff x="5941940" y="7299941"/>
              <a:chExt cx="5557333" cy="1905000"/>
            </a:xfrm>
          </p:grpSpPr>
          <p:pic>
            <p:nvPicPr>
              <p:cNvPr id="16" name="图形 15">
                <a:extLst>
                  <a:ext uri="{FF2B5EF4-FFF2-40B4-BE49-F238E27FC236}">
                    <a16:creationId xmlns:a16="http://schemas.microsoft.com/office/drawing/2014/main" id="{B3C083C7-BE01-F446-A956-F841E04DDA44}"/>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941940" y="7299941"/>
                <a:ext cx="1905000" cy="1905000"/>
              </a:xfrm>
              <a:prstGeom prst="rect">
                <a:avLst/>
              </a:prstGeom>
            </p:spPr>
          </p:pic>
          <p:sp>
            <p:nvSpPr>
              <p:cNvPr id="17" name="圆角矩形 16">
                <a:extLst>
                  <a:ext uri="{FF2B5EF4-FFF2-40B4-BE49-F238E27FC236}">
                    <a16:creationId xmlns:a16="http://schemas.microsoft.com/office/drawing/2014/main" id="{7B4816C9-047E-9F4D-8EF6-825BF22E42E9}"/>
                  </a:ext>
                </a:extLst>
              </p:cNvPr>
              <p:cNvSpPr/>
              <p:nvPr/>
            </p:nvSpPr>
            <p:spPr>
              <a:xfrm>
                <a:off x="8301455" y="7511195"/>
                <a:ext cx="3197818" cy="1482491"/>
              </a:xfrm>
              <a:prstGeom prst="roundRect">
                <a:avLst>
                  <a:gd name="adj" fmla="val 92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8000" dirty="0">
                    <a:solidFill>
                      <a:schemeClr val="bg1"/>
                    </a:solidFill>
                  </a:rPr>
                  <a:t>练习</a:t>
                </a:r>
              </a:p>
            </p:txBody>
          </p:sp>
        </p:grpSp>
        <p:sp>
          <p:nvSpPr>
            <p:cNvPr id="15" name="梯形 14">
              <a:extLst>
                <a:ext uri="{FF2B5EF4-FFF2-40B4-BE49-F238E27FC236}">
                  <a16:creationId xmlns:a16="http://schemas.microsoft.com/office/drawing/2014/main" id="{6FE24660-03AB-CD4B-AE30-9FB63652FFF3}"/>
                </a:ext>
              </a:extLst>
            </p:cNvPr>
            <p:cNvSpPr/>
            <p:nvPr/>
          </p:nvSpPr>
          <p:spPr>
            <a:xfrm>
              <a:off x="5394911" y="6811938"/>
              <a:ext cx="7571260" cy="2946319"/>
            </a:xfrm>
            <a:prstGeom prst="trapezoid">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sp>
        <p:nvSpPr>
          <p:cNvPr id="18" name="文本框 17">
            <a:extLst>
              <a:ext uri="{FF2B5EF4-FFF2-40B4-BE49-F238E27FC236}">
                <a16:creationId xmlns:a16="http://schemas.microsoft.com/office/drawing/2014/main" id="{D11A426B-2A53-EA4A-9C30-DD6F9D1DE80D}"/>
              </a:ext>
            </a:extLst>
          </p:cNvPr>
          <p:cNvSpPr txBox="1"/>
          <p:nvPr/>
        </p:nvSpPr>
        <p:spPr>
          <a:xfrm>
            <a:off x="7670982" y="7745594"/>
            <a:ext cx="7663424" cy="1879536"/>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en-US" altLang="zh-CN" sz="6000" b="0" dirty="0">
                <a:solidFill>
                  <a:schemeClr val="bg1"/>
                </a:solidFill>
                <a:latin typeface="Microsoft YaHei" panose="020B0503020204020204" pitchFamily="34" charset="-122"/>
                <a:ea typeface="Microsoft YaHei" panose="020B0503020204020204" pitchFamily="34" charset="-122"/>
              </a:rPr>
              <a:t>Mongo</a:t>
            </a:r>
            <a:r>
              <a:rPr kumimoji="1" lang="zh-CN" altLang="en-US" sz="6000" b="0" dirty="0">
                <a:solidFill>
                  <a:schemeClr val="bg1"/>
                </a:solidFill>
                <a:latin typeface="Microsoft YaHei" panose="020B0503020204020204" pitchFamily="34" charset="-122"/>
                <a:ea typeface="Microsoft YaHei" panose="020B0503020204020204" pitchFamily="34" charset="-122"/>
              </a:rPr>
              <a:t>常规操作练习</a:t>
            </a:r>
          </a:p>
        </p:txBody>
      </p:sp>
      <p:sp>
        <p:nvSpPr>
          <p:cNvPr id="5" name="矩形 4">
            <a:extLst>
              <a:ext uri="{FF2B5EF4-FFF2-40B4-BE49-F238E27FC236}">
                <a16:creationId xmlns:a16="http://schemas.microsoft.com/office/drawing/2014/main" id="{9DCE74B3-A6E0-4B4C-90C2-44DA640010AF}"/>
              </a:ext>
            </a:extLst>
          </p:cNvPr>
          <p:cNvSpPr/>
          <p:nvPr/>
        </p:nvSpPr>
        <p:spPr>
          <a:xfrm>
            <a:off x="5821047" y="10238601"/>
            <a:ext cx="11910633" cy="553998"/>
          </a:xfrm>
          <a:prstGeom prst="rect">
            <a:avLst/>
          </a:prstGeom>
        </p:spPr>
        <p:txBody>
          <a:bodyPr wrap="none">
            <a:spAutoFit/>
          </a:bodyPr>
          <a:lstStyle/>
          <a:p>
            <a:r>
              <a:rPr lang="zh-CN" altLang="en-US" dirty="0">
                <a:solidFill>
                  <a:schemeClr val="bg1"/>
                </a:solidFill>
              </a:rPr>
              <a:t>https://www.runoob.com/mongodb/mongodb-connections.html</a:t>
            </a:r>
          </a:p>
        </p:txBody>
      </p:sp>
    </p:spTree>
    <p:extLst>
      <p:ext uri="{BB962C8B-B14F-4D97-AF65-F5344CB8AC3E}">
        <p14:creationId xmlns:p14="http://schemas.microsoft.com/office/powerpoint/2010/main" val="11005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redis</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sp>
        <p:nvSpPr>
          <p:cNvPr id="62" name="圆角矩形 61">
            <a:extLst>
              <a:ext uri="{FF2B5EF4-FFF2-40B4-BE49-F238E27FC236}">
                <a16:creationId xmlns:a16="http://schemas.microsoft.com/office/drawing/2014/main" id="{3786D60C-AF13-DD46-AAF5-151A512B53F3}"/>
              </a:ext>
            </a:extLst>
          </p:cNvPr>
          <p:cNvSpPr/>
          <p:nvPr/>
        </p:nvSpPr>
        <p:spPr>
          <a:xfrm>
            <a:off x="8605721" y="620565"/>
            <a:ext cx="8538386"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数据结构</a:t>
            </a:r>
          </a:p>
        </p:txBody>
      </p:sp>
      <p:sp>
        <p:nvSpPr>
          <p:cNvPr id="44" name="圆角矩形 43">
            <a:extLst>
              <a:ext uri="{FF2B5EF4-FFF2-40B4-BE49-F238E27FC236}">
                <a16:creationId xmlns:a16="http://schemas.microsoft.com/office/drawing/2014/main" id="{63795023-C0DF-4B46-8102-B05A2E1ABA67}"/>
              </a:ext>
            </a:extLst>
          </p:cNvPr>
          <p:cNvSpPr/>
          <p:nvPr/>
        </p:nvSpPr>
        <p:spPr>
          <a:xfrm>
            <a:off x="2215515" y="3633112"/>
            <a:ext cx="3389350" cy="1212969"/>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a:solidFill>
                  <a:schemeClr val="bg1"/>
                </a:solidFill>
                <a:latin typeface="Microsoft YaHei" panose="020B0503020204020204" pitchFamily="34" charset="-122"/>
                <a:ea typeface="Microsoft YaHei" panose="020B0503020204020204" pitchFamily="34" charset="-122"/>
              </a:rPr>
              <a:t>string</a:t>
            </a:r>
            <a:endParaRPr lang="en-US" altLang="zh-CN" sz="5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46" name="圆角矩形 45">
            <a:extLst>
              <a:ext uri="{FF2B5EF4-FFF2-40B4-BE49-F238E27FC236}">
                <a16:creationId xmlns:a16="http://schemas.microsoft.com/office/drawing/2014/main" id="{F4804ED6-04A6-7246-B628-C5C5D01AFAE7}"/>
              </a:ext>
            </a:extLst>
          </p:cNvPr>
          <p:cNvSpPr/>
          <p:nvPr/>
        </p:nvSpPr>
        <p:spPr>
          <a:xfrm>
            <a:off x="2215515" y="5045877"/>
            <a:ext cx="3389350" cy="1212969"/>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a:solidFill>
                  <a:schemeClr val="bg1"/>
                </a:solidFill>
                <a:latin typeface="Microsoft YaHei" panose="020B0503020204020204" pitchFamily="34" charset="-122"/>
                <a:ea typeface="Microsoft YaHei" panose="020B0503020204020204" pitchFamily="34" charset="-122"/>
              </a:rPr>
              <a:t>List</a:t>
            </a:r>
          </a:p>
        </p:txBody>
      </p:sp>
      <p:sp>
        <p:nvSpPr>
          <p:cNvPr id="47" name="圆角矩形 46">
            <a:extLst>
              <a:ext uri="{FF2B5EF4-FFF2-40B4-BE49-F238E27FC236}">
                <a16:creationId xmlns:a16="http://schemas.microsoft.com/office/drawing/2014/main" id="{D6246D24-CF50-5042-B789-A34D4EF067B4}"/>
              </a:ext>
            </a:extLst>
          </p:cNvPr>
          <p:cNvSpPr/>
          <p:nvPr/>
        </p:nvSpPr>
        <p:spPr>
          <a:xfrm>
            <a:off x="2215515" y="6405016"/>
            <a:ext cx="3389350" cy="1212969"/>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a:solidFill>
                  <a:schemeClr val="bg1"/>
                </a:solidFill>
                <a:latin typeface="Microsoft YaHei" panose="020B0503020204020204" pitchFamily="34" charset="-122"/>
                <a:ea typeface="Microsoft YaHei" panose="020B0503020204020204" pitchFamily="34" charset="-122"/>
              </a:rPr>
              <a:t>Hash</a:t>
            </a:r>
          </a:p>
        </p:txBody>
      </p:sp>
      <p:sp>
        <p:nvSpPr>
          <p:cNvPr id="49" name="圆角矩形 48">
            <a:extLst>
              <a:ext uri="{FF2B5EF4-FFF2-40B4-BE49-F238E27FC236}">
                <a16:creationId xmlns:a16="http://schemas.microsoft.com/office/drawing/2014/main" id="{A94CB8C6-7BC3-F54A-AE67-C607204BF0B9}"/>
              </a:ext>
            </a:extLst>
          </p:cNvPr>
          <p:cNvSpPr/>
          <p:nvPr/>
        </p:nvSpPr>
        <p:spPr>
          <a:xfrm>
            <a:off x="2215515" y="7768376"/>
            <a:ext cx="3389350" cy="1212969"/>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a:solidFill>
                  <a:schemeClr val="bg1"/>
                </a:solidFill>
                <a:latin typeface="Microsoft YaHei" panose="020B0503020204020204" pitchFamily="34" charset="-122"/>
                <a:ea typeface="Microsoft YaHei" panose="020B0503020204020204" pitchFamily="34" charset="-122"/>
              </a:rPr>
              <a:t>Set</a:t>
            </a:r>
          </a:p>
        </p:txBody>
      </p:sp>
      <p:sp>
        <p:nvSpPr>
          <p:cNvPr id="51" name="圆角矩形 50">
            <a:extLst>
              <a:ext uri="{FF2B5EF4-FFF2-40B4-BE49-F238E27FC236}">
                <a16:creationId xmlns:a16="http://schemas.microsoft.com/office/drawing/2014/main" id="{A5E8BC3A-43D7-2049-9454-0B85454BED2E}"/>
              </a:ext>
            </a:extLst>
          </p:cNvPr>
          <p:cNvSpPr/>
          <p:nvPr/>
        </p:nvSpPr>
        <p:spPr>
          <a:xfrm>
            <a:off x="2232380" y="9157136"/>
            <a:ext cx="3389350" cy="1212969"/>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a:solidFill>
                  <a:schemeClr val="bg1"/>
                </a:solidFill>
                <a:latin typeface="Microsoft YaHei" panose="020B0503020204020204" pitchFamily="34" charset="-122"/>
                <a:ea typeface="Microsoft YaHei" panose="020B0503020204020204" pitchFamily="34" charset="-122"/>
              </a:rPr>
              <a:t>Sorted Set</a:t>
            </a:r>
          </a:p>
        </p:txBody>
      </p:sp>
      <p:sp>
        <p:nvSpPr>
          <p:cNvPr id="7" name="矩形 6">
            <a:extLst>
              <a:ext uri="{FF2B5EF4-FFF2-40B4-BE49-F238E27FC236}">
                <a16:creationId xmlns:a16="http://schemas.microsoft.com/office/drawing/2014/main" id="{7219BAE5-C009-874F-981E-E89D59499289}"/>
              </a:ext>
            </a:extLst>
          </p:cNvPr>
          <p:cNvSpPr/>
          <p:nvPr/>
        </p:nvSpPr>
        <p:spPr>
          <a:xfrm>
            <a:off x="6007758" y="9332733"/>
            <a:ext cx="2749471" cy="861774"/>
          </a:xfrm>
          <a:prstGeom prst="rect">
            <a:avLst/>
          </a:prstGeom>
        </p:spPr>
        <p:txBody>
          <a:bodyPr wrap="non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有序集合</a:t>
            </a:r>
          </a:p>
        </p:txBody>
      </p:sp>
      <p:sp>
        <p:nvSpPr>
          <p:cNvPr id="52" name="矩形 51">
            <a:extLst>
              <a:ext uri="{FF2B5EF4-FFF2-40B4-BE49-F238E27FC236}">
                <a16:creationId xmlns:a16="http://schemas.microsoft.com/office/drawing/2014/main" id="{B9861EE9-F70A-A442-8D83-816137B7AC29}"/>
              </a:ext>
            </a:extLst>
          </p:cNvPr>
          <p:cNvSpPr/>
          <p:nvPr/>
        </p:nvSpPr>
        <p:spPr>
          <a:xfrm>
            <a:off x="6038548" y="8020173"/>
            <a:ext cx="1467068" cy="861774"/>
          </a:xfrm>
          <a:prstGeom prst="rect">
            <a:avLst/>
          </a:prstGeom>
        </p:spPr>
        <p:txBody>
          <a:bodyPr wrap="non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集合</a:t>
            </a:r>
          </a:p>
        </p:txBody>
      </p:sp>
      <p:sp>
        <p:nvSpPr>
          <p:cNvPr id="55" name="矩形 54">
            <a:extLst>
              <a:ext uri="{FF2B5EF4-FFF2-40B4-BE49-F238E27FC236}">
                <a16:creationId xmlns:a16="http://schemas.microsoft.com/office/drawing/2014/main" id="{1C64A878-ED11-0D40-8C7A-02975D64BC3E}"/>
              </a:ext>
            </a:extLst>
          </p:cNvPr>
          <p:cNvSpPr/>
          <p:nvPr/>
        </p:nvSpPr>
        <p:spPr>
          <a:xfrm>
            <a:off x="6038548" y="6580613"/>
            <a:ext cx="1467068" cy="861774"/>
          </a:xfrm>
          <a:prstGeom prst="rect">
            <a:avLst/>
          </a:prstGeom>
        </p:spPr>
        <p:txBody>
          <a:bodyPr wrap="non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哈希</a:t>
            </a:r>
          </a:p>
        </p:txBody>
      </p:sp>
      <p:sp>
        <p:nvSpPr>
          <p:cNvPr id="56" name="矩形 55">
            <a:extLst>
              <a:ext uri="{FF2B5EF4-FFF2-40B4-BE49-F238E27FC236}">
                <a16:creationId xmlns:a16="http://schemas.microsoft.com/office/drawing/2014/main" id="{F07F7AF4-D510-1C4D-BFD3-05E2E48103DF}"/>
              </a:ext>
            </a:extLst>
          </p:cNvPr>
          <p:cNvSpPr/>
          <p:nvPr/>
        </p:nvSpPr>
        <p:spPr>
          <a:xfrm>
            <a:off x="6038548" y="5221474"/>
            <a:ext cx="1467068" cy="861774"/>
          </a:xfrm>
          <a:prstGeom prst="rect">
            <a:avLst/>
          </a:prstGeom>
        </p:spPr>
        <p:txBody>
          <a:bodyPr wrap="non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列表</a:t>
            </a:r>
          </a:p>
        </p:txBody>
      </p:sp>
      <p:sp>
        <p:nvSpPr>
          <p:cNvPr id="57" name="矩形 56">
            <a:extLst>
              <a:ext uri="{FF2B5EF4-FFF2-40B4-BE49-F238E27FC236}">
                <a16:creationId xmlns:a16="http://schemas.microsoft.com/office/drawing/2014/main" id="{49B80E3B-5074-E141-8C2B-9D2F10533519}"/>
              </a:ext>
            </a:extLst>
          </p:cNvPr>
          <p:cNvSpPr/>
          <p:nvPr/>
        </p:nvSpPr>
        <p:spPr>
          <a:xfrm>
            <a:off x="6038548" y="3834071"/>
            <a:ext cx="2108269" cy="861774"/>
          </a:xfrm>
          <a:prstGeom prst="rect">
            <a:avLst/>
          </a:prstGeom>
        </p:spPr>
        <p:txBody>
          <a:bodyPr wrap="non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字符串</a:t>
            </a:r>
          </a:p>
        </p:txBody>
      </p:sp>
      <p:sp>
        <p:nvSpPr>
          <p:cNvPr id="8" name="矩形 7">
            <a:extLst>
              <a:ext uri="{FF2B5EF4-FFF2-40B4-BE49-F238E27FC236}">
                <a16:creationId xmlns:a16="http://schemas.microsoft.com/office/drawing/2014/main" id="{AEB070A0-AE70-DA48-84D6-2623FF2A78BB}"/>
              </a:ext>
            </a:extLst>
          </p:cNvPr>
          <p:cNvSpPr/>
          <p:nvPr/>
        </p:nvSpPr>
        <p:spPr>
          <a:xfrm>
            <a:off x="9799521" y="8122518"/>
            <a:ext cx="9943748" cy="707886"/>
          </a:xfrm>
          <a:prstGeom prst="rect">
            <a:avLst/>
          </a:prstGeom>
        </p:spPr>
        <p:txBody>
          <a:bodyPr wrap="none">
            <a:sp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client.hmset</a:t>
            </a:r>
            <a:r>
              <a:rPr lang="en" altLang="zh-CN" sz="4000" b="0" dirty="0">
                <a:solidFill>
                  <a:schemeClr val="bg1"/>
                </a:solidFill>
                <a:latin typeface="Microsoft YaHei" panose="020B0503020204020204" pitchFamily="34" charset="-122"/>
                <a:ea typeface="Microsoft YaHei" panose="020B0503020204020204" pitchFamily="34" charset="-122"/>
              </a:rPr>
              <a:t>(“key”, [“foo”, “bar”]</a:t>
            </a:r>
            <a:r>
              <a:rPr lang="en-US" altLang="zh-CN" sz="4000" b="0" dirty="0">
                <a:solidFill>
                  <a:schemeClr val="bg1"/>
                </a:solidFill>
                <a:latin typeface="Microsoft YaHei" panose="020B0503020204020204" pitchFamily="34" charset="-122"/>
                <a:ea typeface="Microsoft YaHei" panose="020B0503020204020204" pitchFamily="34" charset="-122"/>
              </a:rPr>
              <a:t>)</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58" name="矩形 57">
            <a:extLst>
              <a:ext uri="{FF2B5EF4-FFF2-40B4-BE49-F238E27FC236}">
                <a16:creationId xmlns:a16="http://schemas.microsoft.com/office/drawing/2014/main" id="{10A6CD66-3B78-5541-9996-A4BC37004298}"/>
              </a:ext>
            </a:extLst>
          </p:cNvPr>
          <p:cNvSpPr/>
          <p:nvPr/>
        </p:nvSpPr>
        <p:spPr>
          <a:xfrm>
            <a:off x="9799521" y="3911054"/>
            <a:ext cx="7622600" cy="707886"/>
          </a:xfrm>
          <a:prstGeom prst="rect">
            <a:avLst/>
          </a:prstGeom>
        </p:spPr>
        <p:txBody>
          <a:bodyPr wrap="none">
            <a:sp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client.set</a:t>
            </a:r>
            <a:r>
              <a:rPr lang="en" altLang="zh-CN" sz="4000" b="0" dirty="0">
                <a:solidFill>
                  <a:schemeClr val="bg1"/>
                </a:solidFill>
                <a:latin typeface="Microsoft YaHei" panose="020B0503020204020204" pitchFamily="34" charset="-122"/>
                <a:ea typeface="Microsoft YaHei" panose="020B0503020204020204" pitchFamily="34" charset="-122"/>
              </a:rPr>
              <a:t>(“hello”, “world”</a:t>
            </a:r>
            <a:r>
              <a:rPr lang="en-US" altLang="zh-CN" sz="4000" b="0" dirty="0">
                <a:solidFill>
                  <a:schemeClr val="bg1"/>
                </a:solidFill>
                <a:latin typeface="Microsoft YaHei" panose="020B0503020204020204" pitchFamily="34" charset="-122"/>
                <a:ea typeface="Microsoft YaHei" panose="020B0503020204020204" pitchFamily="34" charset="-122"/>
              </a:rPr>
              <a:t>)</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59" name="矩形 58">
            <a:extLst>
              <a:ext uri="{FF2B5EF4-FFF2-40B4-BE49-F238E27FC236}">
                <a16:creationId xmlns:a16="http://schemas.microsoft.com/office/drawing/2014/main" id="{2FC9B47E-6206-9B4A-B298-9785586FA8E1}"/>
              </a:ext>
            </a:extLst>
          </p:cNvPr>
          <p:cNvSpPr/>
          <p:nvPr/>
        </p:nvSpPr>
        <p:spPr>
          <a:xfrm>
            <a:off x="9799521" y="5362253"/>
            <a:ext cx="7622600" cy="707886"/>
          </a:xfrm>
          <a:prstGeom prst="rect">
            <a:avLst/>
          </a:prstGeom>
        </p:spPr>
        <p:txBody>
          <a:bodyPr wrap="none">
            <a:sp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client.set</a:t>
            </a:r>
            <a:r>
              <a:rPr lang="en" altLang="zh-CN" sz="4000" b="0" dirty="0">
                <a:solidFill>
                  <a:schemeClr val="bg1"/>
                </a:solidFill>
                <a:latin typeface="Microsoft YaHei" panose="020B0503020204020204" pitchFamily="34" charset="-122"/>
                <a:ea typeface="Microsoft YaHei" panose="020B0503020204020204" pitchFamily="34" charset="-122"/>
              </a:rPr>
              <a:t>(“hello”, “world”</a:t>
            </a:r>
            <a:r>
              <a:rPr lang="en-US" altLang="zh-CN" sz="4000" b="0" dirty="0">
                <a:solidFill>
                  <a:schemeClr val="bg1"/>
                </a:solidFill>
                <a:latin typeface="Microsoft YaHei" panose="020B0503020204020204" pitchFamily="34" charset="-122"/>
                <a:ea typeface="Microsoft YaHei" panose="020B0503020204020204" pitchFamily="34" charset="-122"/>
              </a:rPr>
              <a:t>)</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9704F9AA-421F-184D-B3C1-5C3FAF865D1A}"/>
              </a:ext>
            </a:extLst>
          </p:cNvPr>
          <p:cNvSpPr/>
          <p:nvPr/>
        </p:nvSpPr>
        <p:spPr>
          <a:xfrm>
            <a:off x="9799521" y="6784942"/>
            <a:ext cx="12022842" cy="707886"/>
          </a:xfrm>
          <a:prstGeom prst="rect">
            <a:avLst/>
          </a:prstGeom>
        </p:spPr>
        <p:txBody>
          <a:bodyPr wrap="none">
            <a:sp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client.hmset</a:t>
            </a:r>
            <a:r>
              <a:rPr lang="en" altLang="zh-CN" sz="4000" b="0" dirty="0">
                <a:solidFill>
                  <a:schemeClr val="bg1"/>
                </a:solidFill>
                <a:latin typeface="Microsoft YaHei" panose="020B0503020204020204" pitchFamily="34" charset="-122"/>
                <a:ea typeface="Microsoft YaHei" panose="020B0503020204020204" pitchFamily="34" charset="-122"/>
              </a:rPr>
              <a:t>("key", "foo", "bar", "hello", "world");</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71" name="矩形 70">
            <a:extLst>
              <a:ext uri="{FF2B5EF4-FFF2-40B4-BE49-F238E27FC236}">
                <a16:creationId xmlns:a16="http://schemas.microsoft.com/office/drawing/2014/main" id="{7D103BFF-399E-8B4F-8452-8F3FEB199A94}"/>
              </a:ext>
            </a:extLst>
          </p:cNvPr>
          <p:cNvSpPr/>
          <p:nvPr/>
        </p:nvSpPr>
        <p:spPr>
          <a:xfrm>
            <a:off x="9799521" y="9358134"/>
            <a:ext cx="9943748" cy="707886"/>
          </a:xfrm>
          <a:prstGeom prst="rect">
            <a:avLst/>
          </a:prstGeom>
        </p:spPr>
        <p:txBody>
          <a:bodyPr wrap="none">
            <a:spAutoFit/>
          </a:bodyPr>
          <a:lstStyle/>
          <a:p>
            <a:r>
              <a:rPr lang="en" altLang="zh-CN" sz="4000" b="0" dirty="0" err="1">
                <a:solidFill>
                  <a:schemeClr val="bg1"/>
                </a:solidFill>
                <a:latin typeface="Microsoft YaHei" panose="020B0503020204020204" pitchFamily="34" charset="-122"/>
                <a:ea typeface="Microsoft YaHei" panose="020B0503020204020204" pitchFamily="34" charset="-122"/>
              </a:rPr>
              <a:t>client.hmset</a:t>
            </a:r>
            <a:r>
              <a:rPr lang="en" altLang="zh-CN" sz="4000" b="0" dirty="0">
                <a:solidFill>
                  <a:schemeClr val="bg1"/>
                </a:solidFill>
                <a:latin typeface="Microsoft YaHei" panose="020B0503020204020204" pitchFamily="34" charset="-122"/>
                <a:ea typeface="Microsoft YaHei" panose="020B0503020204020204" pitchFamily="34" charset="-122"/>
              </a:rPr>
              <a:t>(“key”, [“foo”, “bar”]</a:t>
            </a:r>
            <a:r>
              <a:rPr lang="en-US" altLang="zh-CN" sz="4000" b="0" dirty="0">
                <a:solidFill>
                  <a:schemeClr val="bg1"/>
                </a:solidFill>
                <a:latin typeface="Microsoft YaHei" panose="020B0503020204020204" pitchFamily="34" charset="-122"/>
                <a:ea typeface="Microsoft YaHei" panose="020B0503020204020204" pitchFamily="34" charset="-122"/>
              </a:rPr>
              <a:t>)</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73" name="圆角矩形 72">
            <a:extLst>
              <a:ext uri="{FF2B5EF4-FFF2-40B4-BE49-F238E27FC236}">
                <a16:creationId xmlns:a16="http://schemas.microsoft.com/office/drawing/2014/main" id="{C2930527-E354-6B4E-B38A-1C54E18E38B5}"/>
              </a:ext>
            </a:extLst>
          </p:cNvPr>
          <p:cNvSpPr/>
          <p:nvPr/>
        </p:nvSpPr>
        <p:spPr>
          <a:xfrm>
            <a:off x="10190893" y="11555023"/>
            <a:ext cx="5859500" cy="1152817"/>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跳表</a:t>
            </a:r>
          </a:p>
        </p:txBody>
      </p:sp>
      <p:sp>
        <p:nvSpPr>
          <p:cNvPr id="74" name="矩形 73">
            <a:extLst>
              <a:ext uri="{FF2B5EF4-FFF2-40B4-BE49-F238E27FC236}">
                <a16:creationId xmlns:a16="http://schemas.microsoft.com/office/drawing/2014/main" id="{8A28DBC4-A108-1D4C-92FD-03AAF1E6223A}"/>
              </a:ext>
            </a:extLst>
          </p:cNvPr>
          <p:cNvSpPr/>
          <p:nvPr/>
        </p:nvSpPr>
        <p:spPr>
          <a:xfrm>
            <a:off x="6038548" y="11700545"/>
            <a:ext cx="3390672" cy="861774"/>
          </a:xfrm>
          <a:prstGeom prst="rect">
            <a:avLst/>
          </a:prstGeom>
        </p:spPr>
        <p:txBody>
          <a:bodyPr wrap="non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扩展阅读：</a:t>
            </a:r>
          </a:p>
        </p:txBody>
      </p:sp>
    </p:spTree>
    <p:extLst>
      <p:ext uri="{BB962C8B-B14F-4D97-AF65-F5344CB8AC3E}">
        <p14:creationId xmlns:p14="http://schemas.microsoft.com/office/powerpoint/2010/main" val="20363335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redis</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sp>
        <p:nvSpPr>
          <p:cNvPr id="11" name="文本框 10">
            <a:extLst>
              <a:ext uri="{FF2B5EF4-FFF2-40B4-BE49-F238E27FC236}">
                <a16:creationId xmlns:a16="http://schemas.microsoft.com/office/drawing/2014/main" id="{572D8D5F-E3FB-AD45-B757-37AFC0B3E5A1}"/>
              </a:ext>
            </a:extLst>
          </p:cNvPr>
          <p:cNvSpPr txBox="1"/>
          <p:nvPr/>
        </p:nvSpPr>
        <p:spPr>
          <a:xfrm>
            <a:off x="3493896" y="4918761"/>
            <a:ext cx="5305056"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1" name="圆角矩形 20">
            <a:extLst>
              <a:ext uri="{FF2B5EF4-FFF2-40B4-BE49-F238E27FC236}">
                <a16:creationId xmlns:a16="http://schemas.microsoft.com/office/drawing/2014/main" id="{8D942C30-0485-134C-BADC-DE8DCFC0730E}"/>
              </a:ext>
            </a:extLst>
          </p:cNvPr>
          <p:cNvSpPr/>
          <p:nvPr/>
        </p:nvSpPr>
        <p:spPr>
          <a:xfrm>
            <a:off x="3147237" y="6064680"/>
            <a:ext cx="5651715" cy="1860120"/>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5000" b="0" dirty="0">
                <a:solidFill>
                  <a:schemeClr val="bg1"/>
                </a:solidFill>
                <a:latin typeface="Microsoft YaHei" panose="020B0503020204020204" pitchFamily="34" charset="-122"/>
                <a:ea typeface="Microsoft YaHei" panose="020B0503020204020204" pitchFamily="34" charset="-122"/>
              </a:rPr>
              <a:t>主从模式</a:t>
            </a:r>
            <a:endParaRPr kumimoji="1" lang="en-US" altLang="zh-CN" sz="5000" b="0" dirty="0">
              <a:solidFill>
                <a:schemeClr val="bg1"/>
              </a:solidFill>
              <a:latin typeface="Microsoft YaHei" panose="020B0503020204020204" pitchFamily="34" charset="-122"/>
              <a:ea typeface="Microsoft YaHei" panose="020B0503020204020204" pitchFamily="34" charset="-122"/>
            </a:endParaRPr>
          </a:p>
        </p:txBody>
      </p:sp>
      <p:sp>
        <p:nvSpPr>
          <p:cNvPr id="22" name="圆角矩形 21">
            <a:extLst>
              <a:ext uri="{FF2B5EF4-FFF2-40B4-BE49-F238E27FC236}">
                <a16:creationId xmlns:a16="http://schemas.microsoft.com/office/drawing/2014/main" id="{A54296D3-3841-6144-8C56-5D47B0238035}"/>
              </a:ext>
            </a:extLst>
          </p:cNvPr>
          <p:cNvSpPr/>
          <p:nvPr/>
        </p:nvSpPr>
        <p:spPr>
          <a:xfrm>
            <a:off x="9371050" y="6064680"/>
            <a:ext cx="5859500" cy="1860120"/>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5000" b="0" dirty="0">
                <a:solidFill>
                  <a:schemeClr val="bg1"/>
                </a:solidFill>
                <a:latin typeface="Microsoft YaHei" panose="020B0503020204020204" pitchFamily="34" charset="-122"/>
                <a:ea typeface="Microsoft YaHei" panose="020B0503020204020204" pitchFamily="34" charset="-122"/>
              </a:rPr>
              <a:t>哨兵</a:t>
            </a:r>
            <a:r>
              <a:rPr kumimoji="1" lang="en" altLang="zh-CN" sz="5000" b="0" dirty="0">
                <a:solidFill>
                  <a:schemeClr val="bg1"/>
                </a:solidFill>
                <a:latin typeface="Microsoft YaHei" panose="020B0503020204020204" pitchFamily="34" charset="-122"/>
                <a:ea typeface="Microsoft YaHei" panose="020B0503020204020204" pitchFamily="34" charset="-122"/>
              </a:rPr>
              <a:t>sentinel</a:t>
            </a:r>
            <a:r>
              <a:rPr kumimoji="1" lang="zh-CN" altLang="en-US" sz="5000" b="0" dirty="0">
                <a:solidFill>
                  <a:schemeClr val="bg1"/>
                </a:solidFill>
                <a:latin typeface="Microsoft YaHei" panose="020B0503020204020204" pitchFamily="34" charset="-122"/>
                <a:ea typeface="Microsoft YaHei" panose="020B0503020204020204" pitchFamily="34" charset="-122"/>
              </a:rPr>
              <a:t>模式</a:t>
            </a:r>
            <a:endParaRPr kumimoji="1" lang="en-US" altLang="zh-CN" sz="5000" b="0" dirty="0">
              <a:solidFill>
                <a:schemeClr val="bg1"/>
              </a:solidFill>
              <a:latin typeface="Microsoft YaHei" panose="020B0503020204020204" pitchFamily="34" charset="-122"/>
              <a:ea typeface="Microsoft YaHei" panose="020B0503020204020204" pitchFamily="34" charset="-122"/>
            </a:endParaRPr>
          </a:p>
        </p:txBody>
      </p:sp>
      <p:sp>
        <p:nvSpPr>
          <p:cNvPr id="23" name="圆角矩形 22">
            <a:extLst>
              <a:ext uri="{FF2B5EF4-FFF2-40B4-BE49-F238E27FC236}">
                <a16:creationId xmlns:a16="http://schemas.microsoft.com/office/drawing/2014/main" id="{CD8A022C-1EF2-2846-AF18-04A89700BD03}"/>
              </a:ext>
            </a:extLst>
          </p:cNvPr>
          <p:cNvSpPr/>
          <p:nvPr/>
        </p:nvSpPr>
        <p:spPr>
          <a:xfrm>
            <a:off x="15783383" y="6064680"/>
            <a:ext cx="5859500" cy="1860120"/>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 altLang="zh-CN" sz="5000" b="0" dirty="0">
                <a:solidFill>
                  <a:schemeClr val="bg1"/>
                </a:solidFill>
                <a:latin typeface="Microsoft YaHei" panose="020B0503020204020204" pitchFamily="34" charset="-122"/>
                <a:ea typeface="Microsoft YaHei" panose="020B0503020204020204" pitchFamily="34" charset="-122"/>
              </a:rPr>
              <a:t>cluster</a:t>
            </a:r>
            <a:r>
              <a:rPr kumimoji="1" lang="zh-CN" altLang="en-US" sz="5000" b="0" dirty="0">
                <a:solidFill>
                  <a:schemeClr val="bg1"/>
                </a:solidFill>
                <a:latin typeface="Microsoft YaHei" panose="020B0503020204020204" pitchFamily="34" charset="-122"/>
                <a:ea typeface="Microsoft YaHei" panose="020B0503020204020204" pitchFamily="34" charset="-122"/>
              </a:rPr>
              <a:t>模式</a:t>
            </a:r>
            <a:endParaRPr kumimoji="1" lang="en-US" altLang="zh-CN" sz="5000" b="0" dirty="0">
              <a:solidFill>
                <a:schemeClr val="bg1"/>
              </a:solidFill>
              <a:latin typeface="Microsoft YaHei" panose="020B0503020204020204" pitchFamily="34" charset="-122"/>
              <a:ea typeface="Microsoft YaHei" panose="020B0503020204020204" pitchFamily="34" charset="-122"/>
            </a:endParaRPr>
          </a:p>
        </p:txBody>
      </p:sp>
      <p:sp>
        <p:nvSpPr>
          <p:cNvPr id="12" name="圆角矩形 11">
            <a:extLst>
              <a:ext uri="{FF2B5EF4-FFF2-40B4-BE49-F238E27FC236}">
                <a16:creationId xmlns:a16="http://schemas.microsoft.com/office/drawing/2014/main" id="{2F217BC6-ABFF-5547-9DF3-824879BF7354}"/>
              </a:ext>
            </a:extLst>
          </p:cNvPr>
          <p:cNvSpPr/>
          <p:nvPr/>
        </p:nvSpPr>
        <p:spPr>
          <a:xfrm>
            <a:off x="8754577" y="620565"/>
            <a:ext cx="8538386"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集群</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254562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redis</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sp>
        <p:nvSpPr>
          <p:cNvPr id="5" name="椭圆 4">
            <a:extLst>
              <a:ext uri="{FF2B5EF4-FFF2-40B4-BE49-F238E27FC236}">
                <a16:creationId xmlns:a16="http://schemas.microsoft.com/office/drawing/2014/main" id="{509ABAF9-8449-D74E-B5D7-E9FCC6A394C2}"/>
              </a:ext>
            </a:extLst>
          </p:cNvPr>
          <p:cNvSpPr/>
          <p:nvPr/>
        </p:nvSpPr>
        <p:spPr>
          <a:xfrm>
            <a:off x="4386145" y="2907432"/>
            <a:ext cx="2059763" cy="2064683"/>
          </a:xfrm>
          <a:prstGeom prst="ellipse">
            <a:avLst/>
          </a:prstGeom>
          <a:solidFill>
            <a:srgbClr val="00B0F0"/>
          </a:solidFill>
        </p:spPr>
        <p:txBody>
          <a:bodyPr wrap="square" rtlCol="0" anchor="ctr">
            <a:noAutofit/>
          </a:bodyPr>
          <a:lstStyle/>
          <a:p>
            <a:pPr algn="l"/>
            <a:r>
              <a:rPr kumimoji="1" lang="en-US" altLang="zh-CN" b="0" dirty="0">
                <a:solidFill>
                  <a:schemeClr val="bg1"/>
                </a:solidFill>
                <a:latin typeface="Microsoft YaHei" panose="020B0503020204020204" pitchFamily="34" charset="-122"/>
                <a:ea typeface="Microsoft YaHei" panose="020B0503020204020204" pitchFamily="34" charset="-122"/>
              </a:rPr>
              <a:t>Master</a:t>
            </a:r>
          </a:p>
        </p:txBody>
      </p:sp>
      <p:sp>
        <p:nvSpPr>
          <p:cNvPr id="6" name="文本框 5">
            <a:extLst>
              <a:ext uri="{FF2B5EF4-FFF2-40B4-BE49-F238E27FC236}">
                <a16:creationId xmlns:a16="http://schemas.microsoft.com/office/drawing/2014/main" id="{DCC12E12-4642-E94F-9EB5-134EF84E2F28}"/>
              </a:ext>
            </a:extLst>
          </p:cNvPr>
          <p:cNvSpPr txBox="1"/>
          <p:nvPr/>
        </p:nvSpPr>
        <p:spPr>
          <a:xfrm>
            <a:off x="8407400" y="57150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8" name="椭圆 17">
            <a:extLst>
              <a:ext uri="{FF2B5EF4-FFF2-40B4-BE49-F238E27FC236}">
                <a16:creationId xmlns:a16="http://schemas.microsoft.com/office/drawing/2014/main" id="{CF0EA502-2697-5B47-B258-C4B9B2575783}"/>
              </a:ext>
            </a:extLst>
          </p:cNvPr>
          <p:cNvSpPr/>
          <p:nvPr/>
        </p:nvSpPr>
        <p:spPr>
          <a:xfrm>
            <a:off x="6507262" y="5825657"/>
            <a:ext cx="2059763" cy="2064683"/>
          </a:xfrm>
          <a:prstGeom prst="ellipse">
            <a:avLst/>
          </a:prstGeom>
          <a:solidFill>
            <a:srgbClr val="00B0F0"/>
          </a:solidFill>
        </p:spPr>
        <p:txBody>
          <a:bodyPr wrap="square" rtlCol="0" anchor="ctr">
            <a:noAutofit/>
          </a:bodyPr>
          <a:lstStyle/>
          <a:p>
            <a:r>
              <a:rPr kumimoji="1" lang="en-US" altLang="zh-CN" b="0" dirty="0">
                <a:solidFill>
                  <a:schemeClr val="bg1"/>
                </a:solidFill>
                <a:latin typeface="Microsoft YaHei" panose="020B0503020204020204" pitchFamily="34" charset="-122"/>
                <a:ea typeface="Microsoft YaHei" panose="020B0503020204020204" pitchFamily="34" charset="-122"/>
              </a:rPr>
              <a:t>slave</a:t>
            </a:r>
          </a:p>
        </p:txBody>
      </p:sp>
      <p:sp>
        <p:nvSpPr>
          <p:cNvPr id="19" name="椭圆 18">
            <a:extLst>
              <a:ext uri="{FF2B5EF4-FFF2-40B4-BE49-F238E27FC236}">
                <a16:creationId xmlns:a16="http://schemas.microsoft.com/office/drawing/2014/main" id="{79E89E24-16DF-A940-A08D-8EE4FBE545AD}"/>
              </a:ext>
            </a:extLst>
          </p:cNvPr>
          <p:cNvSpPr/>
          <p:nvPr/>
        </p:nvSpPr>
        <p:spPr>
          <a:xfrm>
            <a:off x="2203673" y="5825658"/>
            <a:ext cx="2059763" cy="2064683"/>
          </a:xfrm>
          <a:prstGeom prst="ellipse">
            <a:avLst/>
          </a:prstGeom>
          <a:solidFill>
            <a:srgbClr val="00B0F0"/>
          </a:solidFill>
        </p:spPr>
        <p:txBody>
          <a:bodyPr wrap="square" rtlCol="0" anchor="ctr">
            <a:noAutofit/>
          </a:bodyPr>
          <a:lstStyle/>
          <a:p>
            <a:r>
              <a:rPr kumimoji="1" lang="en-US" altLang="zh-CN" b="0" dirty="0">
                <a:solidFill>
                  <a:schemeClr val="bg1"/>
                </a:solidFill>
                <a:latin typeface="Microsoft YaHei" panose="020B0503020204020204" pitchFamily="34" charset="-122"/>
                <a:ea typeface="Microsoft YaHei" panose="020B0503020204020204" pitchFamily="34" charset="-122"/>
              </a:rPr>
              <a:t>slave</a:t>
            </a:r>
          </a:p>
        </p:txBody>
      </p:sp>
      <p:sp>
        <p:nvSpPr>
          <p:cNvPr id="16" name="椭圆 15">
            <a:extLst>
              <a:ext uri="{FF2B5EF4-FFF2-40B4-BE49-F238E27FC236}">
                <a16:creationId xmlns:a16="http://schemas.microsoft.com/office/drawing/2014/main" id="{FC5D44AC-62FA-2542-958E-552E8A49AD24}"/>
              </a:ext>
            </a:extLst>
          </p:cNvPr>
          <p:cNvSpPr/>
          <p:nvPr/>
        </p:nvSpPr>
        <p:spPr>
          <a:xfrm>
            <a:off x="672792" y="9691195"/>
            <a:ext cx="2059763" cy="2064683"/>
          </a:xfrm>
          <a:prstGeom prst="ellipse">
            <a:avLst/>
          </a:prstGeom>
          <a:solidFill>
            <a:srgbClr val="00B0F0"/>
          </a:solidFill>
        </p:spPr>
        <p:txBody>
          <a:bodyPr wrap="square" rtlCol="0" anchor="ctr">
            <a:noAutofit/>
          </a:bodyPr>
          <a:lstStyle/>
          <a:p>
            <a:r>
              <a:rPr kumimoji="1" lang="en-US" altLang="zh-CN" b="0" dirty="0">
                <a:solidFill>
                  <a:schemeClr val="bg1"/>
                </a:solidFill>
                <a:latin typeface="Microsoft YaHei" panose="020B0503020204020204" pitchFamily="34" charset="-122"/>
                <a:ea typeface="Microsoft YaHei" panose="020B0503020204020204" pitchFamily="34" charset="-122"/>
              </a:rPr>
              <a:t>slave</a:t>
            </a:r>
          </a:p>
        </p:txBody>
      </p:sp>
      <p:sp>
        <p:nvSpPr>
          <p:cNvPr id="17" name="椭圆 16">
            <a:extLst>
              <a:ext uri="{FF2B5EF4-FFF2-40B4-BE49-F238E27FC236}">
                <a16:creationId xmlns:a16="http://schemas.microsoft.com/office/drawing/2014/main" id="{60B59719-1439-AD48-8AF1-3B022617B8CA}"/>
              </a:ext>
            </a:extLst>
          </p:cNvPr>
          <p:cNvSpPr/>
          <p:nvPr/>
        </p:nvSpPr>
        <p:spPr>
          <a:xfrm>
            <a:off x="4185308" y="9691194"/>
            <a:ext cx="2059763" cy="2064683"/>
          </a:xfrm>
          <a:prstGeom prst="ellipse">
            <a:avLst/>
          </a:prstGeom>
          <a:solidFill>
            <a:srgbClr val="00B0F0"/>
          </a:solidFill>
        </p:spPr>
        <p:txBody>
          <a:bodyPr wrap="square" rtlCol="0" anchor="ctr">
            <a:noAutofit/>
          </a:bodyPr>
          <a:lstStyle/>
          <a:p>
            <a:r>
              <a:rPr kumimoji="1" lang="en-US" altLang="zh-CN" b="0" dirty="0">
                <a:solidFill>
                  <a:schemeClr val="bg1"/>
                </a:solidFill>
                <a:latin typeface="Microsoft YaHei" panose="020B0503020204020204" pitchFamily="34" charset="-122"/>
                <a:ea typeface="Microsoft YaHei" panose="020B0503020204020204" pitchFamily="34" charset="-122"/>
              </a:rPr>
              <a:t>slave</a:t>
            </a:r>
          </a:p>
        </p:txBody>
      </p:sp>
      <p:cxnSp>
        <p:nvCxnSpPr>
          <p:cNvPr id="8" name="直线连接符 7">
            <a:extLst>
              <a:ext uri="{FF2B5EF4-FFF2-40B4-BE49-F238E27FC236}">
                <a16:creationId xmlns:a16="http://schemas.microsoft.com/office/drawing/2014/main" id="{34E98864-622D-C54F-984A-A1144A05AFB0}"/>
              </a:ext>
            </a:extLst>
          </p:cNvPr>
          <p:cNvCxnSpPr>
            <a:cxnSpLocks/>
            <a:stCxn id="5" idx="3"/>
            <a:endCxn id="19" idx="7"/>
          </p:cNvCxnSpPr>
          <p:nvPr/>
        </p:nvCxnSpPr>
        <p:spPr>
          <a:xfrm flipH="1">
            <a:off x="3961791" y="4669749"/>
            <a:ext cx="725999" cy="1458275"/>
          </a:xfrm>
          <a:prstGeom prst="line">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直线连接符 19">
            <a:extLst>
              <a:ext uri="{FF2B5EF4-FFF2-40B4-BE49-F238E27FC236}">
                <a16:creationId xmlns:a16="http://schemas.microsoft.com/office/drawing/2014/main" id="{36ABCAEE-C944-D440-890F-87904001A487}"/>
              </a:ext>
            </a:extLst>
          </p:cNvPr>
          <p:cNvCxnSpPr>
            <a:cxnSpLocks/>
            <a:endCxn id="16" idx="0"/>
          </p:cNvCxnSpPr>
          <p:nvPr/>
        </p:nvCxnSpPr>
        <p:spPr>
          <a:xfrm flipH="1">
            <a:off x="1702674" y="7786042"/>
            <a:ext cx="971771" cy="1905153"/>
          </a:xfrm>
          <a:prstGeom prst="line">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直线连接符 23">
            <a:extLst>
              <a:ext uri="{FF2B5EF4-FFF2-40B4-BE49-F238E27FC236}">
                <a16:creationId xmlns:a16="http://schemas.microsoft.com/office/drawing/2014/main" id="{7033515B-9DDE-7348-8639-E56474DF349E}"/>
              </a:ext>
            </a:extLst>
          </p:cNvPr>
          <p:cNvCxnSpPr>
            <a:cxnSpLocks/>
            <a:stCxn id="5" idx="5"/>
          </p:cNvCxnSpPr>
          <p:nvPr/>
        </p:nvCxnSpPr>
        <p:spPr>
          <a:xfrm>
            <a:off x="6144263" y="4669749"/>
            <a:ext cx="787353" cy="1458275"/>
          </a:xfrm>
          <a:prstGeom prst="line">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1" name="直线连接符 30">
            <a:extLst>
              <a:ext uri="{FF2B5EF4-FFF2-40B4-BE49-F238E27FC236}">
                <a16:creationId xmlns:a16="http://schemas.microsoft.com/office/drawing/2014/main" id="{6766E6F6-392F-E643-878E-1CA1DAFD72F9}"/>
              </a:ext>
            </a:extLst>
          </p:cNvPr>
          <p:cNvCxnSpPr>
            <a:cxnSpLocks/>
          </p:cNvCxnSpPr>
          <p:nvPr/>
        </p:nvCxnSpPr>
        <p:spPr>
          <a:xfrm>
            <a:off x="3783576" y="7786042"/>
            <a:ext cx="904214" cy="2113751"/>
          </a:xfrm>
          <a:prstGeom prst="line">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0" name="矩形 29">
            <a:extLst>
              <a:ext uri="{FF2B5EF4-FFF2-40B4-BE49-F238E27FC236}">
                <a16:creationId xmlns:a16="http://schemas.microsoft.com/office/drawing/2014/main" id="{79CC50BF-9E20-FB4D-9746-0391D671EE91}"/>
              </a:ext>
            </a:extLst>
          </p:cNvPr>
          <p:cNvSpPr/>
          <p:nvPr/>
        </p:nvSpPr>
        <p:spPr>
          <a:xfrm>
            <a:off x="10754560" y="2979078"/>
            <a:ext cx="5314275"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一主多从或者级联结构</a:t>
            </a:r>
          </a:p>
        </p:txBody>
      </p:sp>
      <p:sp>
        <p:nvSpPr>
          <p:cNvPr id="34" name="圆角矩形 33">
            <a:extLst>
              <a:ext uri="{FF2B5EF4-FFF2-40B4-BE49-F238E27FC236}">
                <a16:creationId xmlns:a16="http://schemas.microsoft.com/office/drawing/2014/main" id="{7AE6E49B-6CDE-4C45-B17E-B2D313196191}"/>
              </a:ext>
            </a:extLst>
          </p:cNvPr>
          <p:cNvSpPr/>
          <p:nvPr/>
        </p:nvSpPr>
        <p:spPr>
          <a:xfrm>
            <a:off x="10508659" y="4880726"/>
            <a:ext cx="3389350"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rPr>
              <a:t>优点</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35" name="圆角矩形 34">
            <a:extLst>
              <a:ext uri="{FF2B5EF4-FFF2-40B4-BE49-F238E27FC236}">
                <a16:creationId xmlns:a16="http://schemas.microsoft.com/office/drawing/2014/main" id="{0D9F49D6-2C6F-F142-9943-CE126F6E1363}"/>
              </a:ext>
            </a:extLst>
          </p:cNvPr>
          <p:cNvSpPr/>
          <p:nvPr/>
        </p:nvSpPr>
        <p:spPr>
          <a:xfrm>
            <a:off x="10508659" y="8738618"/>
            <a:ext cx="3389350"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rPr>
              <a:t>缺点</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36" name="矩形 35">
            <a:extLst>
              <a:ext uri="{FF2B5EF4-FFF2-40B4-BE49-F238E27FC236}">
                <a16:creationId xmlns:a16="http://schemas.microsoft.com/office/drawing/2014/main" id="{BA9D5E20-4689-C349-B8E5-4B6A7FC1B1AB}"/>
              </a:ext>
            </a:extLst>
          </p:cNvPr>
          <p:cNvSpPr/>
          <p:nvPr/>
        </p:nvSpPr>
        <p:spPr>
          <a:xfrm>
            <a:off x="10952766" y="6351093"/>
            <a:ext cx="6340197"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读写分离，提高服务器性能</a:t>
            </a:r>
          </a:p>
        </p:txBody>
      </p:sp>
      <p:sp>
        <p:nvSpPr>
          <p:cNvPr id="37" name="矩形 36">
            <a:extLst>
              <a:ext uri="{FF2B5EF4-FFF2-40B4-BE49-F238E27FC236}">
                <a16:creationId xmlns:a16="http://schemas.microsoft.com/office/drawing/2014/main" id="{F80CE5AD-138E-AB4B-AF00-D8B7D744B309}"/>
              </a:ext>
            </a:extLst>
          </p:cNvPr>
          <p:cNvSpPr/>
          <p:nvPr/>
        </p:nvSpPr>
        <p:spPr>
          <a:xfrm>
            <a:off x="10508659" y="10432438"/>
            <a:ext cx="11120352" cy="1323439"/>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连接</a:t>
            </a:r>
            <a:r>
              <a:rPr lang="en" altLang="zh-CN" sz="4000" b="0" dirty="0" err="1">
                <a:solidFill>
                  <a:schemeClr val="bg1"/>
                </a:solidFill>
                <a:latin typeface="Microsoft YaHei" panose="020B0503020204020204" pitchFamily="34" charset="-122"/>
                <a:ea typeface="Microsoft YaHei" panose="020B0503020204020204" pitchFamily="34" charset="-122"/>
              </a:rPr>
              <a:t>redis</a:t>
            </a:r>
            <a:r>
              <a:rPr lang="zh-CN" altLang="en" sz="4000" b="0" dirty="0">
                <a:solidFill>
                  <a:schemeClr val="bg1"/>
                </a:solidFill>
                <a:latin typeface="Microsoft YaHei" panose="020B0503020204020204" pitchFamily="34" charset="-122"/>
                <a:ea typeface="Microsoft YaHei" panose="020B0503020204020204" pitchFamily="34" charset="-122"/>
              </a:rPr>
              <a:t>是</a:t>
            </a:r>
            <a:r>
              <a:rPr lang="zh-CN" altLang="en-US" sz="4000" b="0" dirty="0">
                <a:solidFill>
                  <a:schemeClr val="bg1"/>
                </a:solidFill>
                <a:latin typeface="Microsoft YaHei" panose="020B0503020204020204" pitchFamily="34" charset="-122"/>
                <a:ea typeface="Microsoft YaHei" panose="020B0503020204020204" pitchFamily="34" charset="-122"/>
              </a:rPr>
              <a:t>连接到具体的节点，节点故障之后，</a:t>
            </a:r>
            <a:endParaRPr lang="en-US" altLang="zh-CN" sz="4000" b="0" dirty="0">
              <a:solidFill>
                <a:schemeClr val="bg1"/>
              </a:solidFill>
              <a:latin typeface="Microsoft YaHei" panose="020B0503020204020204" pitchFamily="34" charset="-122"/>
              <a:ea typeface="Microsoft YaHei" panose="020B0503020204020204" pitchFamily="34" charset="-122"/>
            </a:endParaRPr>
          </a:p>
          <a:p>
            <a:pPr algn="l"/>
            <a:r>
              <a:rPr lang="zh-CN" altLang="en-US" sz="4000" b="0" dirty="0">
                <a:solidFill>
                  <a:schemeClr val="bg1"/>
                </a:solidFill>
                <a:latin typeface="Microsoft YaHei" panose="020B0503020204020204" pitchFamily="34" charset="-122"/>
                <a:ea typeface="Microsoft YaHei" panose="020B0503020204020204" pitchFamily="34" charset="-122"/>
              </a:rPr>
              <a:t>连接不能自动切换</a:t>
            </a:r>
          </a:p>
        </p:txBody>
      </p:sp>
      <p:sp>
        <p:nvSpPr>
          <p:cNvPr id="38" name="矩形 37">
            <a:extLst>
              <a:ext uri="{FF2B5EF4-FFF2-40B4-BE49-F238E27FC236}">
                <a16:creationId xmlns:a16="http://schemas.microsoft.com/office/drawing/2014/main" id="{7D0FE457-D062-4744-B405-9789690371A7}"/>
              </a:ext>
            </a:extLst>
          </p:cNvPr>
          <p:cNvSpPr/>
          <p:nvPr/>
        </p:nvSpPr>
        <p:spPr>
          <a:xfrm>
            <a:off x="10508659" y="12114505"/>
            <a:ext cx="4288353"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无法实现动态扩容</a:t>
            </a:r>
          </a:p>
        </p:txBody>
      </p:sp>
      <p:sp>
        <p:nvSpPr>
          <p:cNvPr id="39" name="圆角矩形 38">
            <a:extLst>
              <a:ext uri="{FF2B5EF4-FFF2-40B4-BE49-F238E27FC236}">
                <a16:creationId xmlns:a16="http://schemas.microsoft.com/office/drawing/2014/main" id="{39D0822D-C4DC-AC48-B0B0-5B155BEE3B61}"/>
              </a:ext>
            </a:extLst>
          </p:cNvPr>
          <p:cNvSpPr/>
          <p:nvPr/>
        </p:nvSpPr>
        <p:spPr>
          <a:xfrm>
            <a:off x="8754577" y="620565"/>
            <a:ext cx="8538386"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主从模式</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020593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redis</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sp>
        <p:nvSpPr>
          <p:cNvPr id="5" name="椭圆 4">
            <a:extLst>
              <a:ext uri="{FF2B5EF4-FFF2-40B4-BE49-F238E27FC236}">
                <a16:creationId xmlns:a16="http://schemas.microsoft.com/office/drawing/2014/main" id="{509ABAF9-8449-D74E-B5D7-E9FCC6A394C2}"/>
              </a:ext>
            </a:extLst>
          </p:cNvPr>
          <p:cNvSpPr/>
          <p:nvPr/>
        </p:nvSpPr>
        <p:spPr>
          <a:xfrm>
            <a:off x="3381183" y="6026637"/>
            <a:ext cx="2059763" cy="2064683"/>
          </a:xfrm>
          <a:prstGeom prst="ellipse">
            <a:avLst/>
          </a:prstGeom>
          <a:solidFill>
            <a:srgbClr val="00B0F0"/>
          </a:solidFill>
        </p:spPr>
        <p:txBody>
          <a:bodyPr wrap="square" rtlCol="0" anchor="ctr">
            <a:noAutofit/>
          </a:bodyPr>
          <a:lstStyle/>
          <a:p>
            <a:pPr algn="l"/>
            <a:r>
              <a:rPr kumimoji="1" lang="en-US" altLang="zh-CN" b="0" dirty="0">
                <a:solidFill>
                  <a:schemeClr val="bg1"/>
                </a:solidFill>
                <a:latin typeface="Microsoft YaHei" panose="020B0503020204020204" pitchFamily="34" charset="-122"/>
                <a:ea typeface="Microsoft YaHei" panose="020B0503020204020204" pitchFamily="34" charset="-122"/>
              </a:rPr>
              <a:t>Master</a:t>
            </a:r>
          </a:p>
        </p:txBody>
      </p:sp>
      <p:sp>
        <p:nvSpPr>
          <p:cNvPr id="6" name="文本框 5">
            <a:extLst>
              <a:ext uri="{FF2B5EF4-FFF2-40B4-BE49-F238E27FC236}">
                <a16:creationId xmlns:a16="http://schemas.microsoft.com/office/drawing/2014/main" id="{DCC12E12-4642-E94F-9EB5-134EF84E2F28}"/>
              </a:ext>
            </a:extLst>
          </p:cNvPr>
          <p:cNvSpPr txBox="1"/>
          <p:nvPr/>
        </p:nvSpPr>
        <p:spPr>
          <a:xfrm>
            <a:off x="7402438" y="8834205"/>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8" name="椭圆 17">
            <a:extLst>
              <a:ext uri="{FF2B5EF4-FFF2-40B4-BE49-F238E27FC236}">
                <a16:creationId xmlns:a16="http://schemas.microsoft.com/office/drawing/2014/main" id="{CF0EA502-2697-5B47-B258-C4B9B2575783}"/>
              </a:ext>
            </a:extLst>
          </p:cNvPr>
          <p:cNvSpPr/>
          <p:nvPr/>
        </p:nvSpPr>
        <p:spPr>
          <a:xfrm>
            <a:off x="3513494" y="9167463"/>
            <a:ext cx="2059763" cy="2064683"/>
          </a:xfrm>
          <a:prstGeom prst="ellipse">
            <a:avLst/>
          </a:prstGeom>
          <a:solidFill>
            <a:srgbClr val="00B0F0"/>
          </a:solidFill>
        </p:spPr>
        <p:txBody>
          <a:bodyPr wrap="square" rtlCol="0" anchor="ctr">
            <a:noAutofit/>
          </a:bodyPr>
          <a:lstStyle/>
          <a:p>
            <a:r>
              <a:rPr kumimoji="1" lang="en-US" altLang="zh-CN" b="0" dirty="0">
                <a:solidFill>
                  <a:schemeClr val="bg1"/>
                </a:solidFill>
                <a:latin typeface="Microsoft YaHei" panose="020B0503020204020204" pitchFamily="34" charset="-122"/>
                <a:ea typeface="Microsoft YaHei" panose="020B0503020204020204" pitchFamily="34" charset="-122"/>
              </a:rPr>
              <a:t>slave</a:t>
            </a:r>
          </a:p>
        </p:txBody>
      </p:sp>
      <p:sp>
        <p:nvSpPr>
          <p:cNvPr id="19" name="椭圆 18">
            <a:extLst>
              <a:ext uri="{FF2B5EF4-FFF2-40B4-BE49-F238E27FC236}">
                <a16:creationId xmlns:a16="http://schemas.microsoft.com/office/drawing/2014/main" id="{79E89E24-16DF-A940-A08D-8EE4FBE545AD}"/>
              </a:ext>
            </a:extLst>
          </p:cNvPr>
          <p:cNvSpPr/>
          <p:nvPr/>
        </p:nvSpPr>
        <p:spPr>
          <a:xfrm>
            <a:off x="1033334" y="9167463"/>
            <a:ext cx="2059763" cy="2064683"/>
          </a:xfrm>
          <a:prstGeom prst="ellipse">
            <a:avLst/>
          </a:prstGeom>
          <a:solidFill>
            <a:srgbClr val="00B0F0"/>
          </a:solidFill>
        </p:spPr>
        <p:txBody>
          <a:bodyPr wrap="square" rtlCol="0" anchor="ctr">
            <a:noAutofit/>
          </a:bodyPr>
          <a:lstStyle/>
          <a:p>
            <a:r>
              <a:rPr kumimoji="1" lang="en-US" altLang="zh-CN" b="0" dirty="0">
                <a:solidFill>
                  <a:schemeClr val="bg1"/>
                </a:solidFill>
                <a:latin typeface="Microsoft YaHei" panose="020B0503020204020204" pitchFamily="34" charset="-122"/>
                <a:ea typeface="Microsoft YaHei" panose="020B0503020204020204" pitchFamily="34" charset="-122"/>
              </a:rPr>
              <a:t>slave</a:t>
            </a:r>
          </a:p>
        </p:txBody>
      </p:sp>
      <p:sp>
        <p:nvSpPr>
          <p:cNvPr id="16" name="椭圆 15">
            <a:extLst>
              <a:ext uri="{FF2B5EF4-FFF2-40B4-BE49-F238E27FC236}">
                <a16:creationId xmlns:a16="http://schemas.microsoft.com/office/drawing/2014/main" id="{FC5D44AC-62FA-2542-958E-552E8A49AD24}"/>
              </a:ext>
            </a:extLst>
          </p:cNvPr>
          <p:cNvSpPr/>
          <p:nvPr/>
        </p:nvSpPr>
        <p:spPr>
          <a:xfrm>
            <a:off x="5993654" y="9247229"/>
            <a:ext cx="2059763" cy="2064683"/>
          </a:xfrm>
          <a:prstGeom prst="ellipse">
            <a:avLst/>
          </a:prstGeom>
          <a:solidFill>
            <a:srgbClr val="00B0F0"/>
          </a:solidFill>
        </p:spPr>
        <p:txBody>
          <a:bodyPr wrap="square" rtlCol="0" anchor="ctr">
            <a:noAutofit/>
          </a:bodyPr>
          <a:lstStyle/>
          <a:p>
            <a:r>
              <a:rPr kumimoji="1" lang="en-US" altLang="zh-CN" b="0" dirty="0">
                <a:solidFill>
                  <a:schemeClr val="bg1"/>
                </a:solidFill>
                <a:latin typeface="Microsoft YaHei" panose="020B0503020204020204" pitchFamily="34" charset="-122"/>
                <a:ea typeface="Microsoft YaHei" panose="020B0503020204020204" pitchFamily="34" charset="-122"/>
              </a:rPr>
              <a:t>slave</a:t>
            </a:r>
          </a:p>
        </p:txBody>
      </p:sp>
      <p:cxnSp>
        <p:nvCxnSpPr>
          <p:cNvPr id="8" name="直线连接符 7">
            <a:extLst>
              <a:ext uri="{FF2B5EF4-FFF2-40B4-BE49-F238E27FC236}">
                <a16:creationId xmlns:a16="http://schemas.microsoft.com/office/drawing/2014/main" id="{34E98864-622D-C54F-984A-A1144A05AFB0}"/>
              </a:ext>
            </a:extLst>
          </p:cNvPr>
          <p:cNvCxnSpPr>
            <a:cxnSpLocks/>
            <a:stCxn id="5" idx="3"/>
          </p:cNvCxnSpPr>
          <p:nvPr/>
        </p:nvCxnSpPr>
        <p:spPr>
          <a:xfrm flipH="1">
            <a:off x="2638787" y="7788954"/>
            <a:ext cx="1044041" cy="1499368"/>
          </a:xfrm>
          <a:prstGeom prst="line">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直线连接符 23">
            <a:extLst>
              <a:ext uri="{FF2B5EF4-FFF2-40B4-BE49-F238E27FC236}">
                <a16:creationId xmlns:a16="http://schemas.microsoft.com/office/drawing/2014/main" id="{7033515B-9DDE-7348-8639-E56474DF349E}"/>
              </a:ext>
            </a:extLst>
          </p:cNvPr>
          <p:cNvCxnSpPr>
            <a:cxnSpLocks/>
            <a:endCxn id="18" idx="0"/>
          </p:cNvCxnSpPr>
          <p:nvPr/>
        </p:nvCxnSpPr>
        <p:spPr>
          <a:xfrm>
            <a:off x="4533174" y="8091319"/>
            <a:ext cx="10202" cy="1076144"/>
          </a:xfrm>
          <a:prstGeom prst="line">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1" name="直线连接符 30">
            <a:extLst>
              <a:ext uri="{FF2B5EF4-FFF2-40B4-BE49-F238E27FC236}">
                <a16:creationId xmlns:a16="http://schemas.microsoft.com/office/drawing/2014/main" id="{6766E6F6-392F-E643-878E-1CA1DAFD72F9}"/>
              </a:ext>
            </a:extLst>
          </p:cNvPr>
          <p:cNvCxnSpPr>
            <a:cxnSpLocks/>
          </p:cNvCxnSpPr>
          <p:nvPr/>
        </p:nvCxnSpPr>
        <p:spPr>
          <a:xfrm>
            <a:off x="5288281" y="7632946"/>
            <a:ext cx="1223493" cy="1747448"/>
          </a:xfrm>
          <a:prstGeom prst="line">
            <a:avLst/>
          </a:prstGeom>
          <a:noFill/>
          <a:ln w="508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0" name="矩形 29">
            <a:extLst>
              <a:ext uri="{FF2B5EF4-FFF2-40B4-BE49-F238E27FC236}">
                <a16:creationId xmlns:a16="http://schemas.microsoft.com/office/drawing/2014/main" id="{79CC50BF-9E20-FB4D-9746-0391D671EE91}"/>
              </a:ext>
            </a:extLst>
          </p:cNvPr>
          <p:cNvSpPr/>
          <p:nvPr/>
        </p:nvSpPr>
        <p:spPr>
          <a:xfrm>
            <a:off x="10542162" y="3335385"/>
            <a:ext cx="5314275"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一主多从或者多主多从</a:t>
            </a:r>
          </a:p>
        </p:txBody>
      </p:sp>
      <p:sp>
        <p:nvSpPr>
          <p:cNvPr id="34" name="圆角矩形 33">
            <a:extLst>
              <a:ext uri="{FF2B5EF4-FFF2-40B4-BE49-F238E27FC236}">
                <a16:creationId xmlns:a16="http://schemas.microsoft.com/office/drawing/2014/main" id="{7AE6E49B-6CDE-4C45-B17E-B2D313196191}"/>
              </a:ext>
            </a:extLst>
          </p:cNvPr>
          <p:cNvSpPr/>
          <p:nvPr/>
        </p:nvSpPr>
        <p:spPr>
          <a:xfrm>
            <a:off x="10508659" y="4880726"/>
            <a:ext cx="3389350"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rPr>
              <a:t>优点</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35" name="圆角矩形 34">
            <a:extLst>
              <a:ext uri="{FF2B5EF4-FFF2-40B4-BE49-F238E27FC236}">
                <a16:creationId xmlns:a16="http://schemas.microsoft.com/office/drawing/2014/main" id="{0D9F49D6-2C6F-F142-9943-CE126F6E1363}"/>
              </a:ext>
            </a:extLst>
          </p:cNvPr>
          <p:cNvSpPr/>
          <p:nvPr/>
        </p:nvSpPr>
        <p:spPr>
          <a:xfrm>
            <a:off x="10508659" y="8738618"/>
            <a:ext cx="3389350"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rPr>
              <a:t>缺点</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36" name="矩形 35">
            <a:extLst>
              <a:ext uri="{FF2B5EF4-FFF2-40B4-BE49-F238E27FC236}">
                <a16:creationId xmlns:a16="http://schemas.microsoft.com/office/drawing/2014/main" id="{BA9D5E20-4689-C349-B8E5-4B6A7FC1B1AB}"/>
              </a:ext>
            </a:extLst>
          </p:cNvPr>
          <p:cNvSpPr/>
          <p:nvPr/>
        </p:nvSpPr>
        <p:spPr>
          <a:xfrm>
            <a:off x="10952766" y="6351093"/>
            <a:ext cx="2911374" cy="707886"/>
          </a:xfrm>
          <a:prstGeom prst="rect">
            <a:avLst/>
          </a:prstGeom>
        </p:spPr>
        <p:txBody>
          <a:bodyPr wrap="none">
            <a:spAutoFit/>
          </a:bodyPr>
          <a:lstStyle/>
          <a:p>
            <a:pPr algn="l"/>
            <a:r>
              <a:rPr lang="en-US" altLang="zh-CN" sz="4000" b="0" dirty="0">
                <a:solidFill>
                  <a:schemeClr val="bg1"/>
                </a:solidFill>
                <a:latin typeface="Microsoft YaHei" panose="020B0503020204020204" pitchFamily="34" charset="-122"/>
                <a:ea typeface="Microsoft YaHei" panose="020B0503020204020204" pitchFamily="34" charset="-122"/>
              </a:rPr>
              <a:t>Master</a:t>
            </a:r>
            <a:r>
              <a:rPr lang="zh-CN" altLang="en-US" sz="4000" b="0" dirty="0">
                <a:solidFill>
                  <a:schemeClr val="bg1"/>
                </a:solidFill>
                <a:latin typeface="Microsoft YaHei" panose="020B0503020204020204" pitchFamily="34" charset="-122"/>
                <a:ea typeface="Microsoft YaHei" panose="020B0503020204020204" pitchFamily="34" charset="-122"/>
              </a:rPr>
              <a:t>监控</a:t>
            </a:r>
          </a:p>
        </p:txBody>
      </p:sp>
      <p:sp>
        <p:nvSpPr>
          <p:cNvPr id="37" name="矩形 36">
            <a:extLst>
              <a:ext uri="{FF2B5EF4-FFF2-40B4-BE49-F238E27FC236}">
                <a16:creationId xmlns:a16="http://schemas.microsoft.com/office/drawing/2014/main" id="{F80CE5AD-138E-AB4B-AF00-D8B7D744B309}"/>
              </a:ext>
            </a:extLst>
          </p:cNvPr>
          <p:cNvSpPr/>
          <p:nvPr/>
        </p:nvSpPr>
        <p:spPr>
          <a:xfrm>
            <a:off x="10508659" y="10462818"/>
            <a:ext cx="10695557" cy="707886"/>
          </a:xfrm>
          <a:prstGeom prst="rect">
            <a:avLst/>
          </a:prstGeom>
        </p:spPr>
        <p:txBody>
          <a:bodyPr wrap="none">
            <a:spAutoFit/>
          </a:bodyPr>
          <a:lstStyle/>
          <a:p>
            <a:pPr algn="l"/>
            <a:r>
              <a:rPr lang="en-US" altLang="zh-CN" sz="4000" b="0" dirty="0">
                <a:solidFill>
                  <a:schemeClr val="bg1"/>
                </a:solidFill>
                <a:latin typeface="Microsoft YaHei" panose="020B0503020204020204" pitchFamily="34" charset="-122"/>
                <a:ea typeface="Microsoft YaHei" panose="020B0503020204020204" pitchFamily="34" charset="-122"/>
              </a:rPr>
              <a:t>Slave</a:t>
            </a:r>
            <a:r>
              <a:rPr lang="zh-CN" altLang="en-US" sz="4000" b="0" dirty="0">
                <a:solidFill>
                  <a:schemeClr val="bg1"/>
                </a:solidFill>
                <a:latin typeface="Microsoft YaHei" panose="020B0503020204020204" pitchFamily="34" charset="-122"/>
                <a:ea typeface="Microsoft YaHei" panose="020B0503020204020204" pitchFamily="34" charset="-122"/>
              </a:rPr>
              <a:t>作为备用节点，不提供服务，读写不分离</a:t>
            </a:r>
          </a:p>
        </p:txBody>
      </p:sp>
      <p:sp>
        <p:nvSpPr>
          <p:cNvPr id="38" name="矩形 37">
            <a:extLst>
              <a:ext uri="{FF2B5EF4-FFF2-40B4-BE49-F238E27FC236}">
                <a16:creationId xmlns:a16="http://schemas.microsoft.com/office/drawing/2014/main" id="{7D0FE457-D062-4744-B405-9789690371A7}"/>
              </a:ext>
            </a:extLst>
          </p:cNvPr>
          <p:cNvSpPr/>
          <p:nvPr/>
        </p:nvSpPr>
        <p:spPr>
          <a:xfrm>
            <a:off x="10465613" y="11484588"/>
            <a:ext cx="4288353"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无法实现动态扩容</a:t>
            </a:r>
          </a:p>
        </p:txBody>
      </p:sp>
      <p:sp>
        <p:nvSpPr>
          <p:cNvPr id="13" name="圆角矩形 12">
            <a:extLst>
              <a:ext uri="{FF2B5EF4-FFF2-40B4-BE49-F238E27FC236}">
                <a16:creationId xmlns:a16="http://schemas.microsoft.com/office/drawing/2014/main" id="{991E8A70-D364-2145-9588-0B12889389A8}"/>
              </a:ext>
            </a:extLst>
          </p:cNvPr>
          <p:cNvSpPr/>
          <p:nvPr/>
        </p:nvSpPr>
        <p:spPr>
          <a:xfrm>
            <a:off x="2316721" y="3439121"/>
            <a:ext cx="4796149" cy="992466"/>
          </a:xfrm>
          <a:prstGeom prst="roundRect">
            <a:avLst/>
          </a:prstGeom>
          <a:solidFill>
            <a:srgbClr val="00B0F0"/>
          </a:solidFill>
        </p:spPr>
        <p:txBody>
          <a:bodyPr wrap="square" rtlCol="0" anchor="ctr">
            <a:noAutofit/>
          </a:bodyPr>
          <a:lstStyle/>
          <a:p>
            <a:r>
              <a:rPr kumimoji="1" lang="en-US" altLang="zh-CN" sz="4000" b="0" dirty="0">
                <a:solidFill>
                  <a:schemeClr val="bg1"/>
                </a:solidFill>
                <a:latin typeface="Microsoft YaHei" panose="020B0503020204020204" pitchFamily="34" charset="-122"/>
                <a:ea typeface="Microsoft YaHei" panose="020B0503020204020204" pitchFamily="34" charset="-122"/>
              </a:rPr>
              <a:t>Sentinel</a:t>
            </a:r>
            <a:r>
              <a:rPr kumimoji="1" lang="zh-CN" altLang="en-US" sz="4000" b="0" dirty="0">
                <a:solidFill>
                  <a:schemeClr val="bg1"/>
                </a:solidFill>
                <a:latin typeface="Microsoft YaHei" panose="020B0503020204020204" pitchFamily="34" charset="-122"/>
                <a:ea typeface="Microsoft YaHei" panose="020B0503020204020204" pitchFamily="34" charset="-122"/>
              </a:rPr>
              <a:t>系统</a:t>
            </a:r>
          </a:p>
        </p:txBody>
      </p:sp>
      <p:sp>
        <p:nvSpPr>
          <p:cNvPr id="44" name="任意形状 43">
            <a:extLst>
              <a:ext uri="{FF2B5EF4-FFF2-40B4-BE49-F238E27FC236}">
                <a16:creationId xmlns:a16="http://schemas.microsoft.com/office/drawing/2014/main" id="{E76139B0-56E7-F743-860F-1132C69E9140}"/>
              </a:ext>
            </a:extLst>
          </p:cNvPr>
          <p:cNvSpPr/>
          <p:nvPr/>
        </p:nvSpPr>
        <p:spPr>
          <a:xfrm>
            <a:off x="2117558" y="4459705"/>
            <a:ext cx="1524000" cy="4732421"/>
          </a:xfrm>
          <a:custGeom>
            <a:avLst/>
            <a:gdLst>
              <a:gd name="connsiteX0" fmla="*/ 1524000 w 1524000"/>
              <a:gd name="connsiteY0" fmla="*/ 0 h 4732421"/>
              <a:gd name="connsiteX1" fmla="*/ 0 w 1524000"/>
              <a:gd name="connsiteY1" fmla="*/ 4732421 h 4732421"/>
            </a:gdLst>
            <a:ahLst/>
            <a:cxnLst>
              <a:cxn ang="0">
                <a:pos x="connsiteX0" y="connsiteY0"/>
              </a:cxn>
              <a:cxn ang="0">
                <a:pos x="connsiteX1" y="connsiteY1"/>
              </a:cxn>
            </a:cxnLst>
            <a:rect l="l" t="t" r="r" b="b"/>
            <a:pathLst>
              <a:path w="1524000" h="4732421">
                <a:moveTo>
                  <a:pt x="1524000" y="0"/>
                </a:moveTo>
                <a:cubicBezTo>
                  <a:pt x="905042" y="1929063"/>
                  <a:pt x="286084" y="3858126"/>
                  <a:pt x="0" y="4732421"/>
                </a:cubicBezTo>
              </a:path>
            </a:pathLst>
          </a:custGeom>
          <a:noFill/>
        </p:spPr>
        <p:txBody>
          <a:bodyPr rtlCol="0" anchor="ctr"/>
          <a:lstStyle/>
          <a:p>
            <a:pPr algn="ctr"/>
            <a:endParaRPr kumimoji="1" lang="zh-CN" altLang="en-US"/>
          </a:p>
        </p:txBody>
      </p:sp>
      <p:sp>
        <p:nvSpPr>
          <p:cNvPr id="46" name="任意形状 45">
            <a:extLst>
              <a:ext uri="{FF2B5EF4-FFF2-40B4-BE49-F238E27FC236}">
                <a16:creationId xmlns:a16="http://schemas.microsoft.com/office/drawing/2014/main" id="{B6F1E1CF-3E07-A84F-87FD-2F281E44FC66}"/>
              </a:ext>
            </a:extLst>
          </p:cNvPr>
          <p:cNvSpPr/>
          <p:nvPr/>
        </p:nvSpPr>
        <p:spPr>
          <a:xfrm>
            <a:off x="1943653" y="4411579"/>
            <a:ext cx="1248726" cy="4748463"/>
          </a:xfrm>
          <a:custGeom>
            <a:avLst/>
            <a:gdLst>
              <a:gd name="connsiteX0" fmla="*/ 1248726 w 1248726"/>
              <a:gd name="connsiteY0" fmla="*/ 0 h 4748463"/>
              <a:gd name="connsiteX1" fmla="*/ 157863 w 1248726"/>
              <a:gd name="connsiteY1" fmla="*/ 2486526 h 4748463"/>
              <a:gd name="connsiteX2" fmla="*/ 29526 w 1248726"/>
              <a:gd name="connsiteY2" fmla="*/ 4748463 h 4748463"/>
            </a:gdLst>
            <a:ahLst/>
            <a:cxnLst>
              <a:cxn ang="0">
                <a:pos x="connsiteX0" y="connsiteY0"/>
              </a:cxn>
              <a:cxn ang="0">
                <a:pos x="connsiteX1" y="connsiteY1"/>
              </a:cxn>
              <a:cxn ang="0">
                <a:pos x="connsiteX2" y="connsiteY2"/>
              </a:cxn>
            </a:cxnLst>
            <a:rect l="l" t="t" r="r" b="b"/>
            <a:pathLst>
              <a:path w="1248726" h="4748463">
                <a:moveTo>
                  <a:pt x="1248726" y="0"/>
                </a:moveTo>
                <a:cubicBezTo>
                  <a:pt x="804894" y="847558"/>
                  <a:pt x="361063" y="1695116"/>
                  <a:pt x="157863" y="2486526"/>
                </a:cubicBezTo>
                <a:cubicBezTo>
                  <a:pt x="-45337" y="3277936"/>
                  <a:pt x="-7906" y="4013199"/>
                  <a:pt x="29526" y="4748463"/>
                </a:cubicBezTo>
              </a:path>
            </a:pathLst>
          </a:custGeom>
          <a:noFill/>
          <a:ln w="50800">
            <a:solidFill>
              <a:schemeClr val="accent4"/>
            </a:solidFill>
            <a:tailEnd type="triangle"/>
          </a:ln>
        </p:spPr>
        <p:txBody>
          <a:bodyPr rtlCol="0" anchor="ctr"/>
          <a:lstStyle/>
          <a:p>
            <a:pPr algn="ctr"/>
            <a:endParaRPr kumimoji="1" lang="zh-CN" altLang="en-US"/>
          </a:p>
        </p:txBody>
      </p:sp>
      <p:sp>
        <p:nvSpPr>
          <p:cNvPr id="47" name="任意形状 46">
            <a:extLst>
              <a:ext uri="{FF2B5EF4-FFF2-40B4-BE49-F238E27FC236}">
                <a16:creationId xmlns:a16="http://schemas.microsoft.com/office/drawing/2014/main" id="{168538E2-3448-EC4F-B623-837E224748B0}"/>
              </a:ext>
            </a:extLst>
          </p:cNvPr>
          <p:cNvSpPr/>
          <p:nvPr/>
        </p:nvSpPr>
        <p:spPr>
          <a:xfrm>
            <a:off x="4194847" y="4431587"/>
            <a:ext cx="409237" cy="1616287"/>
          </a:xfrm>
          <a:custGeom>
            <a:avLst/>
            <a:gdLst>
              <a:gd name="connsiteX0" fmla="*/ 409237 w 409237"/>
              <a:gd name="connsiteY0" fmla="*/ 0 h 1652337"/>
              <a:gd name="connsiteX1" fmla="*/ 24227 w 409237"/>
              <a:gd name="connsiteY1" fmla="*/ 978568 h 1652337"/>
              <a:gd name="connsiteX2" fmla="*/ 72353 w 409237"/>
              <a:gd name="connsiteY2" fmla="*/ 1652337 h 1652337"/>
            </a:gdLst>
            <a:ahLst/>
            <a:cxnLst>
              <a:cxn ang="0">
                <a:pos x="connsiteX0" y="connsiteY0"/>
              </a:cxn>
              <a:cxn ang="0">
                <a:pos x="connsiteX1" y="connsiteY1"/>
              </a:cxn>
              <a:cxn ang="0">
                <a:pos x="connsiteX2" y="connsiteY2"/>
              </a:cxn>
            </a:cxnLst>
            <a:rect l="l" t="t" r="r" b="b"/>
            <a:pathLst>
              <a:path w="409237" h="1652337">
                <a:moveTo>
                  <a:pt x="409237" y="0"/>
                </a:moveTo>
                <a:cubicBezTo>
                  <a:pt x="244805" y="351589"/>
                  <a:pt x="80374" y="703179"/>
                  <a:pt x="24227" y="978568"/>
                </a:cubicBezTo>
                <a:cubicBezTo>
                  <a:pt x="-31920" y="1253958"/>
                  <a:pt x="20216" y="1453147"/>
                  <a:pt x="72353" y="1652337"/>
                </a:cubicBezTo>
              </a:path>
            </a:pathLst>
          </a:custGeom>
          <a:noFill/>
          <a:ln w="50800">
            <a:solidFill>
              <a:srgbClr val="FFFF00"/>
            </a:solidFill>
            <a:tailEnd type="triangle"/>
          </a:ln>
        </p:spPr>
        <p:txBody>
          <a:bodyPr rtlCol="0" anchor="ctr"/>
          <a:lstStyle/>
          <a:p>
            <a:pPr algn="ctr"/>
            <a:endParaRPr kumimoji="1" lang="zh-CN" altLang="en-US"/>
          </a:p>
        </p:txBody>
      </p:sp>
      <p:sp>
        <p:nvSpPr>
          <p:cNvPr id="49" name="任意形状 48">
            <a:extLst>
              <a:ext uri="{FF2B5EF4-FFF2-40B4-BE49-F238E27FC236}">
                <a16:creationId xmlns:a16="http://schemas.microsoft.com/office/drawing/2014/main" id="{4A2D6851-E431-9646-9828-EA780B8AA3CC}"/>
              </a:ext>
            </a:extLst>
          </p:cNvPr>
          <p:cNvSpPr/>
          <p:nvPr/>
        </p:nvSpPr>
        <p:spPr>
          <a:xfrm>
            <a:off x="5920353" y="4448014"/>
            <a:ext cx="1320112" cy="4788976"/>
          </a:xfrm>
          <a:custGeom>
            <a:avLst/>
            <a:gdLst>
              <a:gd name="connsiteX0" fmla="*/ 0 w 1320112"/>
              <a:gd name="connsiteY0" fmla="*/ 0 h 4788976"/>
              <a:gd name="connsiteX1" fmla="*/ 1239864 w 1320112"/>
              <a:gd name="connsiteY1" fmla="*/ 2402237 h 4788976"/>
              <a:gd name="connsiteX2" fmla="*/ 1270861 w 1320112"/>
              <a:gd name="connsiteY2" fmla="*/ 4788976 h 4788976"/>
            </a:gdLst>
            <a:ahLst/>
            <a:cxnLst>
              <a:cxn ang="0">
                <a:pos x="connsiteX0" y="connsiteY0"/>
              </a:cxn>
              <a:cxn ang="0">
                <a:pos x="connsiteX1" y="connsiteY1"/>
              </a:cxn>
              <a:cxn ang="0">
                <a:pos x="connsiteX2" y="connsiteY2"/>
              </a:cxn>
            </a:cxnLst>
            <a:rect l="l" t="t" r="r" b="b"/>
            <a:pathLst>
              <a:path w="1320112" h="4788976">
                <a:moveTo>
                  <a:pt x="0" y="0"/>
                </a:moveTo>
                <a:cubicBezTo>
                  <a:pt x="514027" y="802037"/>
                  <a:pt x="1028054" y="1604074"/>
                  <a:pt x="1239864" y="2402237"/>
                </a:cubicBezTo>
                <a:cubicBezTo>
                  <a:pt x="1451674" y="3200400"/>
                  <a:pt x="1164956" y="4548752"/>
                  <a:pt x="1270861" y="4788976"/>
                </a:cubicBezTo>
              </a:path>
            </a:pathLst>
          </a:custGeom>
          <a:noFill/>
          <a:ln w="50800">
            <a:solidFill>
              <a:srgbClr val="FFFF00"/>
            </a:solidFill>
            <a:tailEnd type="triangle"/>
          </a:ln>
        </p:spPr>
        <p:txBody>
          <a:bodyPr rtlCol="0" anchor="ctr"/>
          <a:lstStyle/>
          <a:p>
            <a:pPr algn="ctr"/>
            <a:endParaRPr kumimoji="1" lang="zh-CN" altLang="en-US"/>
          </a:p>
        </p:txBody>
      </p:sp>
      <p:sp>
        <p:nvSpPr>
          <p:cNvPr id="51" name="任意形状 50">
            <a:extLst>
              <a:ext uri="{FF2B5EF4-FFF2-40B4-BE49-F238E27FC236}">
                <a16:creationId xmlns:a16="http://schemas.microsoft.com/office/drawing/2014/main" id="{B63A16F7-00DE-3542-90C2-E915EB46AB27}"/>
              </a:ext>
            </a:extLst>
          </p:cNvPr>
          <p:cNvSpPr/>
          <p:nvPr/>
        </p:nvSpPr>
        <p:spPr>
          <a:xfrm>
            <a:off x="5160936" y="4448014"/>
            <a:ext cx="853223" cy="5021450"/>
          </a:xfrm>
          <a:custGeom>
            <a:avLst/>
            <a:gdLst>
              <a:gd name="connsiteX0" fmla="*/ 0 w 853223"/>
              <a:gd name="connsiteY0" fmla="*/ 0 h 5021450"/>
              <a:gd name="connsiteX1" fmla="*/ 852406 w 853223"/>
              <a:gd name="connsiteY1" fmla="*/ 3130657 h 5021450"/>
              <a:gd name="connsiteX2" fmla="*/ 123986 w 853223"/>
              <a:gd name="connsiteY2" fmla="*/ 5021450 h 5021450"/>
            </a:gdLst>
            <a:ahLst/>
            <a:cxnLst>
              <a:cxn ang="0">
                <a:pos x="connsiteX0" y="connsiteY0"/>
              </a:cxn>
              <a:cxn ang="0">
                <a:pos x="connsiteX1" y="connsiteY1"/>
              </a:cxn>
              <a:cxn ang="0">
                <a:pos x="connsiteX2" y="connsiteY2"/>
              </a:cxn>
            </a:cxnLst>
            <a:rect l="l" t="t" r="r" b="b"/>
            <a:pathLst>
              <a:path w="853223" h="5021450">
                <a:moveTo>
                  <a:pt x="0" y="0"/>
                </a:moveTo>
                <a:cubicBezTo>
                  <a:pt x="415871" y="1146874"/>
                  <a:pt x="831742" y="2293749"/>
                  <a:pt x="852406" y="3130657"/>
                </a:cubicBezTo>
                <a:cubicBezTo>
                  <a:pt x="873070" y="3967565"/>
                  <a:pt x="498528" y="4494507"/>
                  <a:pt x="123986" y="5021450"/>
                </a:cubicBezTo>
              </a:path>
            </a:pathLst>
          </a:custGeom>
          <a:noFill/>
          <a:ln w="50800">
            <a:solidFill>
              <a:srgbClr val="FFFF00"/>
            </a:solidFill>
            <a:tailEnd type="triangle"/>
          </a:ln>
        </p:spPr>
        <p:txBody>
          <a:bodyPr rtlCol="0" anchor="ctr"/>
          <a:lstStyle/>
          <a:p>
            <a:pPr algn="ctr"/>
            <a:endParaRPr kumimoji="1" lang="zh-CN" altLang="en-US"/>
          </a:p>
        </p:txBody>
      </p:sp>
      <p:sp>
        <p:nvSpPr>
          <p:cNvPr id="52" name="圆角矩形 51">
            <a:extLst>
              <a:ext uri="{FF2B5EF4-FFF2-40B4-BE49-F238E27FC236}">
                <a16:creationId xmlns:a16="http://schemas.microsoft.com/office/drawing/2014/main" id="{4755D70C-49CB-4049-A3BF-3EA48DBECB38}"/>
              </a:ext>
            </a:extLst>
          </p:cNvPr>
          <p:cNvSpPr/>
          <p:nvPr/>
        </p:nvSpPr>
        <p:spPr>
          <a:xfrm>
            <a:off x="2062543" y="5683126"/>
            <a:ext cx="846653" cy="510778"/>
          </a:xfrm>
          <a:prstGeom prst="roundRect">
            <a:avLst/>
          </a:prstGeom>
          <a:solidFill>
            <a:schemeClr val="bg1"/>
          </a:solidFill>
        </p:spPr>
        <p:txBody>
          <a:bodyPr wrap="none" rtlCol="0" anchor="ctr">
            <a:spAutoFit/>
          </a:bodyPr>
          <a:lstStyle/>
          <a:p>
            <a:pPr algn="l"/>
            <a:r>
              <a:rPr kumimoji="1" lang="zh-CN" altLang="en-US" sz="2400" b="0" dirty="0">
                <a:solidFill>
                  <a:schemeClr val="tx1"/>
                </a:solidFill>
                <a:latin typeface="Microsoft YaHei" panose="020B0503020204020204" pitchFamily="34" charset="-122"/>
                <a:ea typeface="Microsoft YaHei" panose="020B0503020204020204" pitchFamily="34" charset="-122"/>
              </a:rPr>
              <a:t>监控</a:t>
            </a:r>
          </a:p>
        </p:txBody>
      </p:sp>
      <p:sp>
        <p:nvSpPr>
          <p:cNvPr id="54" name="圆角矩形 53">
            <a:extLst>
              <a:ext uri="{FF2B5EF4-FFF2-40B4-BE49-F238E27FC236}">
                <a16:creationId xmlns:a16="http://schemas.microsoft.com/office/drawing/2014/main" id="{41B17DC7-F240-8F4C-A773-86DA07319EFD}"/>
              </a:ext>
            </a:extLst>
          </p:cNvPr>
          <p:cNvSpPr/>
          <p:nvPr/>
        </p:nvSpPr>
        <p:spPr>
          <a:xfrm>
            <a:off x="3862930" y="4893012"/>
            <a:ext cx="846653" cy="510778"/>
          </a:xfrm>
          <a:prstGeom prst="roundRect">
            <a:avLst/>
          </a:prstGeom>
          <a:solidFill>
            <a:schemeClr val="bg1"/>
          </a:solidFill>
        </p:spPr>
        <p:txBody>
          <a:bodyPr wrap="none" rtlCol="0" anchor="ctr">
            <a:spAutoFit/>
          </a:bodyPr>
          <a:lstStyle/>
          <a:p>
            <a:pPr algn="l"/>
            <a:r>
              <a:rPr kumimoji="1" lang="zh-CN" altLang="en-US" sz="2400" b="0" dirty="0">
                <a:solidFill>
                  <a:schemeClr val="tx1"/>
                </a:solidFill>
                <a:latin typeface="Microsoft YaHei" panose="020B0503020204020204" pitchFamily="34" charset="-122"/>
                <a:ea typeface="Microsoft YaHei" panose="020B0503020204020204" pitchFamily="34" charset="-122"/>
              </a:rPr>
              <a:t>监控</a:t>
            </a:r>
          </a:p>
        </p:txBody>
      </p:sp>
      <p:sp>
        <p:nvSpPr>
          <p:cNvPr id="55" name="圆角矩形 54">
            <a:extLst>
              <a:ext uri="{FF2B5EF4-FFF2-40B4-BE49-F238E27FC236}">
                <a16:creationId xmlns:a16="http://schemas.microsoft.com/office/drawing/2014/main" id="{0731EAA8-8402-AF49-A477-6A0BC053560D}"/>
              </a:ext>
            </a:extLst>
          </p:cNvPr>
          <p:cNvSpPr/>
          <p:nvPr/>
        </p:nvSpPr>
        <p:spPr>
          <a:xfrm>
            <a:off x="5263514" y="5638357"/>
            <a:ext cx="846653" cy="510778"/>
          </a:xfrm>
          <a:prstGeom prst="roundRect">
            <a:avLst/>
          </a:prstGeom>
          <a:solidFill>
            <a:schemeClr val="bg1"/>
          </a:solidFill>
        </p:spPr>
        <p:txBody>
          <a:bodyPr wrap="none" rtlCol="0" anchor="ctr">
            <a:spAutoFit/>
          </a:bodyPr>
          <a:lstStyle/>
          <a:p>
            <a:pPr algn="l"/>
            <a:r>
              <a:rPr kumimoji="1" lang="zh-CN" altLang="en-US" sz="2400" b="0" dirty="0">
                <a:solidFill>
                  <a:schemeClr val="tx1"/>
                </a:solidFill>
                <a:latin typeface="Microsoft YaHei" panose="020B0503020204020204" pitchFamily="34" charset="-122"/>
                <a:ea typeface="Microsoft YaHei" panose="020B0503020204020204" pitchFamily="34" charset="-122"/>
              </a:rPr>
              <a:t>监控</a:t>
            </a:r>
          </a:p>
        </p:txBody>
      </p:sp>
      <p:sp>
        <p:nvSpPr>
          <p:cNvPr id="56" name="圆角矩形 55">
            <a:extLst>
              <a:ext uri="{FF2B5EF4-FFF2-40B4-BE49-F238E27FC236}">
                <a16:creationId xmlns:a16="http://schemas.microsoft.com/office/drawing/2014/main" id="{D677D0E7-1332-5A40-A69E-734085E0C47C}"/>
              </a:ext>
            </a:extLst>
          </p:cNvPr>
          <p:cNvSpPr/>
          <p:nvPr/>
        </p:nvSpPr>
        <p:spPr>
          <a:xfrm>
            <a:off x="6511774" y="5655198"/>
            <a:ext cx="846653" cy="510778"/>
          </a:xfrm>
          <a:prstGeom prst="roundRect">
            <a:avLst/>
          </a:prstGeom>
          <a:solidFill>
            <a:schemeClr val="bg1"/>
          </a:solidFill>
        </p:spPr>
        <p:txBody>
          <a:bodyPr wrap="none" rtlCol="0" anchor="ctr">
            <a:spAutoFit/>
          </a:bodyPr>
          <a:lstStyle/>
          <a:p>
            <a:pPr algn="l"/>
            <a:r>
              <a:rPr kumimoji="1" lang="zh-CN" altLang="en-US" sz="2400" b="0" dirty="0">
                <a:solidFill>
                  <a:schemeClr val="tx1"/>
                </a:solidFill>
                <a:latin typeface="Microsoft YaHei" panose="020B0503020204020204" pitchFamily="34" charset="-122"/>
                <a:ea typeface="Microsoft YaHei" panose="020B0503020204020204" pitchFamily="34" charset="-122"/>
              </a:rPr>
              <a:t>监控</a:t>
            </a:r>
          </a:p>
        </p:txBody>
      </p:sp>
      <p:sp>
        <p:nvSpPr>
          <p:cNvPr id="57" name="圆角矩形 56">
            <a:extLst>
              <a:ext uri="{FF2B5EF4-FFF2-40B4-BE49-F238E27FC236}">
                <a16:creationId xmlns:a16="http://schemas.microsoft.com/office/drawing/2014/main" id="{A007DFCB-7788-C64B-98A0-E55DF5521FE4}"/>
              </a:ext>
            </a:extLst>
          </p:cNvPr>
          <p:cNvSpPr/>
          <p:nvPr/>
        </p:nvSpPr>
        <p:spPr>
          <a:xfrm>
            <a:off x="2680186" y="8310137"/>
            <a:ext cx="846653" cy="510778"/>
          </a:xfrm>
          <a:prstGeom prst="roundRect">
            <a:avLst/>
          </a:prstGeom>
          <a:solidFill>
            <a:schemeClr val="accent1">
              <a:lumMod val="40000"/>
              <a:lumOff val="60000"/>
            </a:schemeClr>
          </a:solidFill>
        </p:spPr>
        <p:txBody>
          <a:bodyPr wrap="none" rtlCol="0" anchor="ctr">
            <a:spAutoFit/>
          </a:bodyPr>
          <a:lstStyle/>
          <a:p>
            <a:pPr algn="l"/>
            <a:r>
              <a:rPr kumimoji="1" lang="zh-CN" altLang="en-US" sz="2400" b="0" dirty="0">
                <a:solidFill>
                  <a:schemeClr val="bg1"/>
                </a:solidFill>
                <a:latin typeface="Microsoft YaHei" panose="020B0503020204020204" pitchFamily="34" charset="-122"/>
                <a:ea typeface="Microsoft YaHei" panose="020B0503020204020204" pitchFamily="34" charset="-122"/>
              </a:rPr>
              <a:t>复制</a:t>
            </a:r>
          </a:p>
        </p:txBody>
      </p:sp>
      <p:sp>
        <p:nvSpPr>
          <p:cNvPr id="58" name="圆角矩形 57">
            <a:extLst>
              <a:ext uri="{FF2B5EF4-FFF2-40B4-BE49-F238E27FC236}">
                <a16:creationId xmlns:a16="http://schemas.microsoft.com/office/drawing/2014/main" id="{58B1E7A7-824A-A745-AE40-EF20DBD5D8BC}"/>
              </a:ext>
            </a:extLst>
          </p:cNvPr>
          <p:cNvSpPr/>
          <p:nvPr/>
        </p:nvSpPr>
        <p:spPr>
          <a:xfrm>
            <a:off x="4109847" y="8283249"/>
            <a:ext cx="846653" cy="510778"/>
          </a:xfrm>
          <a:prstGeom prst="roundRect">
            <a:avLst/>
          </a:prstGeom>
          <a:solidFill>
            <a:schemeClr val="accent1">
              <a:lumMod val="40000"/>
              <a:lumOff val="60000"/>
            </a:schemeClr>
          </a:solidFill>
        </p:spPr>
        <p:txBody>
          <a:bodyPr wrap="none" rtlCol="0" anchor="ctr">
            <a:spAutoFit/>
          </a:bodyPr>
          <a:lstStyle/>
          <a:p>
            <a:pPr algn="l"/>
            <a:r>
              <a:rPr kumimoji="1" lang="zh-CN" altLang="en-US" sz="2400" b="0" dirty="0">
                <a:solidFill>
                  <a:schemeClr val="bg1"/>
                </a:solidFill>
                <a:latin typeface="Microsoft YaHei" panose="020B0503020204020204" pitchFamily="34" charset="-122"/>
                <a:ea typeface="Microsoft YaHei" panose="020B0503020204020204" pitchFamily="34" charset="-122"/>
              </a:rPr>
              <a:t>复制</a:t>
            </a:r>
          </a:p>
        </p:txBody>
      </p:sp>
      <p:sp>
        <p:nvSpPr>
          <p:cNvPr id="59" name="圆角矩形 58">
            <a:extLst>
              <a:ext uri="{FF2B5EF4-FFF2-40B4-BE49-F238E27FC236}">
                <a16:creationId xmlns:a16="http://schemas.microsoft.com/office/drawing/2014/main" id="{3DC09D98-9572-3E4B-841D-F5F7ECE2C111}"/>
              </a:ext>
            </a:extLst>
          </p:cNvPr>
          <p:cNvSpPr/>
          <p:nvPr/>
        </p:nvSpPr>
        <p:spPr>
          <a:xfrm>
            <a:off x="5900027" y="8670183"/>
            <a:ext cx="846653" cy="510778"/>
          </a:xfrm>
          <a:prstGeom prst="roundRect">
            <a:avLst/>
          </a:prstGeom>
          <a:solidFill>
            <a:schemeClr val="accent1">
              <a:lumMod val="40000"/>
              <a:lumOff val="60000"/>
            </a:schemeClr>
          </a:solidFill>
        </p:spPr>
        <p:txBody>
          <a:bodyPr wrap="none" rtlCol="0" anchor="ctr">
            <a:spAutoFit/>
          </a:bodyPr>
          <a:lstStyle/>
          <a:p>
            <a:pPr algn="l"/>
            <a:r>
              <a:rPr kumimoji="1" lang="zh-CN" altLang="en-US" sz="2400" b="0" dirty="0">
                <a:solidFill>
                  <a:schemeClr val="bg1"/>
                </a:solidFill>
                <a:latin typeface="Microsoft YaHei" panose="020B0503020204020204" pitchFamily="34" charset="-122"/>
                <a:ea typeface="Microsoft YaHei" panose="020B0503020204020204" pitchFamily="34" charset="-122"/>
              </a:rPr>
              <a:t>复制</a:t>
            </a:r>
          </a:p>
        </p:txBody>
      </p:sp>
      <p:sp>
        <p:nvSpPr>
          <p:cNvPr id="61" name="矩形 60">
            <a:extLst>
              <a:ext uri="{FF2B5EF4-FFF2-40B4-BE49-F238E27FC236}">
                <a16:creationId xmlns:a16="http://schemas.microsoft.com/office/drawing/2014/main" id="{2FCDC0BC-C6C8-914D-81A9-5AFBFFD67275}"/>
              </a:ext>
            </a:extLst>
          </p:cNvPr>
          <p:cNvSpPr/>
          <p:nvPr/>
        </p:nvSpPr>
        <p:spPr>
          <a:xfrm>
            <a:off x="10952766" y="7299202"/>
            <a:ext cx="9913291" cy="707886"/>
          </a:xfrm>
          <a:prstGeom prst="rect">
            <a:avLst/>
          </a:prstGeom>
        </p:spPr>
        <p:txBody>
          <a:bodyPr wrap="none">
            <a:spAutoFit/>
          </a:bodyPr>
          <a:lstStyle/>
          <a:p>
            <a:pPr algn="l"/>
            <a:r>
              <a:rPr lang="en-US" altLang="zh-CN" sz="4000" b="0" dirty="0">
                <a:solidFill>
                  <a:schemeClr val="bg1"/>
                </a:solidFill>
                <a:latin typeface="Microsoft YaHei" panose="020B0503020204020204" pitchFamily="34" charset="-122"/>
                <a:ea typeface="Microsoft YaHei" panose="020B0503020204020204" pitchFamily="34" charset="-122"/>
              </a:rPr>
              <a:t>Master</a:t>
            </a:r>
            <a:r>
              <a:rPr lang="zh-CN" altLang="en-US" sz="4000" b="0" dirty="0">
                <a:solidFill>
                  <a:schemeClr val="bg1"/>
                </a:solidFill>
                <a:latin typeface="Microsoft YaHei" panose="020B0503020204020204" pitchFamily="34" charset="-122"/>
                <a:ea typeface="Microsoft YaHei" panose="020B0503020204020204" pitchFamily="34" charset="-122"/>
              </a:rPr>
              <a:t>节点故障，会有</a:t>
            </a:r>
            <a:r>
              <a:rPr lang="en-US" altLang="zh-CN" sz="4000" b="0" dirty="0">
                <a:solidFill>
                  <a:schemeClr val="bg1"/>
                </a:solidFill>
                <a:latin typeface="Microsoft YaHei" panose="020B0503020204020204" pitchFamily="34" charset="-122"/>
                <a:ea typeface="Microsoft YaHei" panose="020B0503020204020204" pitchFamily="34" charset="-122"/>
              </a:rPr>
              <a:t>slave</a:t>
            </a:r>
            <a:r>
              <a:rPr lang="zh-CN" altLang="en-US" sz="4000" b="0" dirty="0">
                <a:solidFill>
                  <a:schemeClr val="bg1"/>
                </a:solidFill>
                <a:latin typeface="Microsoft YaHei" panose="020B0503020204020204" pitchFamily="34" charset="-122"/>
                <a:ea typeface="Microsoft YaHei" panose="020B0503020204020204" pitchFamily="34" charset="-122"/>
              </a:rPr>
              <a:t>切换为</a:t>
            </a:r>
            <a:r>
              <a:rPr lang="en-US" altLang="zh-CN" sz="4000" b="0" dirty="0">
                <a:solidFill>
                  <a:schemeClr val="bg1"/>
                </a:solidFill>
                <a:latin typeface="Microsoft YaHei" panose="020B0503020204020204" pitchFamily="34" charset="-122"/>
                <a:ea typeface="Microsoft YaHei" panose="020B0503020204020204" pitchFamily="34" charset="-122"/>
              </a:rPr>
              <a:t>master</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62" name="圆角矩形 61">
            <a:extLst>
              <a:ext uri="{FF2B5EF4-FFF2-40B4-BE49-F238E27FC236}">
                <a16:creationId xmlns:a16="http://schemas.microsoft.com/office/drawing/2014/main" id="{3786D60C-AF13-DD46-AAF5-151A512B53F3}"/>
              </a:ext>
            </a:extLst>
          </p:cNvPr>
          <p:cNvSpPr/>
          <p:nvPr/>
        </p:nvSpPr>
        <p:spPr>
          <a:xfrm>
            <a:off x="8605721" y="620565"/>
            <a:ext cx="8538386"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哨兵</a:t>
            </a:r>
            <a:r>
              <a:rPr kumimoji="1" lang="en" altLang="zh-CN" sz="6000" b="0" dirty="0">
                <a:solidFill>
                  <a:schemeClr val="bg1"/>
                </a:solidFill>
                <a:latin typeface="Microsoft YaHei" panose="020B0503020204020204" pitchFamily="34" charset="-122"/>
                <a:ea typeface="Microsoft YaHei" panose="020B0503020204020204" pitchFamily="34" charset="-122"/>
              </a:rPr>
              <a:t>sentinel</a:t>
            </a:r>
            <a:r>
              <a:rPr kumimoji="1" lang="zh-CN" altLang="en-US" sz="6000" b="0" dirty="0">
                <a:solidFill>
                  <a:schemeClr val="bg1"/>
                </a:solidFill>
                <a:latin typeface="Microsoft YaHei" panose="020B0503020204020204" pitchFamily="34" charset="-122"/>
                <a:ea typeface="Microsoft YaHei" panose="020B0503020204020204" pitchFamily="34" charset="-122"/>
              </a:rPr>
              <a:t>模式</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599140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redis</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sp>
        <p:nvSpPr>
          <p:cNvPr id="5" name="椭圆 4">
            <a:extLst>
              <a:ext uri="{FF2B5EF4-FFF2-40B4-BE49-F238E27FC236}">
                <a16:creationId xmlns:a16="http://schemas.microsoft.com/office/drawing/2014/main" id="{509ABAF9-8449-D74E-B5D7-E9FCC6A394C2}"/>
              </a:ext>
            </a:extLst>
          </p:cNvPr>
          <p:cNvSpPr/>
          <p:nvPr/>
        </p:nvSpPr>
        <p:spPr>
          <a:xfrm>
            <a:off x="4132820" y="4373569"/>
            <a:ext cx="2059763" cy="2064683"/>
          </a:xfrm>
          <a:prstGeom prst="ellipse">
            <a:avLst/>
          </a:prstGeom>
          <a:solidFill>
            <a:srgbClr val="00B0F0"/>
          </a:solidFill>
        </p:spPr>
        <p:txBody>
          <a:bodyPr wrap="square" rtlCol="0" anchor="ctr">
            <a:noAutofit/>
          </a:bodyPr>
          <a:lstStyle/>
          <a:p>
            <a:pPr algn="l"/>
            <a:r>
              <a:rPr kumimoji="1" lang="en-US" altLang="zh-CN" b="0" dirty="0">
                <a:solidFill>
                  <a:schemeClr val="bg1"/>
                </a:solidFill>
                <a:latin typeface="Microsoft YaHei" panose="020B0503020204020204" pitchFamily="34" charset="-122"/>
                <a:ea typeface="Microsoft YaHei" panose="020B0503020204020204" pitchFamily="34" charset="-122"/>
              </a:rPr>
              <a:t>Master</a:t>
            </a:r>
          </a:p>
        </p:txBody>
      </p:sp>
      <p:sp>
        <p:nvSpPr>
          <p:cNvPr id="6" name="文本框 5">
            <a:extLst>
              <a:ext uri="{FF2B5EF4-FFF2-40B4-BE49-F238E27FC236}">
                <a16:creationId xmlns:a16="http://schemas.microsoft.com/office/drawing/2014/main" id="{DCC12E12-4642-E94F-9EB5-134EF84E2F28}"/>
              </a:ext>
            </a:extLst>
          </p:cNvPr>
          <p:cNvSpPr txBox="1"/>
          <p:nvPr/>
        </p:nvSpPr>
        <p:spPr>
          <a:xfrm>
            <a:off x="11035923" y="873116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8" name="椭圆 17">
            <a:extLst>
              <a:ext uri="{FF2B5EF4-FFF2-40B4-BE49-F238E27FC236}">
                <a16:creationId xmlns:a16="http://schemas.microsoft.com/office/drawing/2014/main" id="{CF0EA502-2697-5B47-B258-C4B9B2575783}"/>
              </a:ext>
            </a:extLst>
          </p:cNvPr>
          <p:cNvSpPr/>
          <p:nvPr/>
        </p:nvSpPr>
        <p:spPr>
          <a:xfrm>
            <a:off x="7683630" y="4373569"/>
            <a:ext cx="2059763" cy="2064683"/>
          </a:xfrm>
          <a:prstGeom prst="ellipse">
            <a:avLst/>
          </a:prstGeom>
          <a:solidFill>
            <a:srgbClr val="00B0F0"/>
          </a:solidFill>
        </p:spPr>
        <p:txBody>
          <a:bodyPr wrap="square" rtlCol="0" anchor="ctr">
            <a:noAutofit/>
          </a:bodyPr>
          <a:lstStyle/>
          <a:p>
            <a:r>
              <a:rPr kumimoji="1" lang="en-US" altLang="zh-CN" b="0" dirty="0">
                <a:solidFill>
                  <a:schemeClr val="bg1"/>
                </a:solidFill>
                <a:latin typeface="Microsoft YaHei" panose="020B0503020204020204" pitchFamily="34" charset="-122"/>
                <a:ea typeface="Microsoft YaHei" panose="020B0503020204020204" pitchFamily="34" charset="-122"/>
              </a:rPr>
              <a:t>slave</a:t>
            </a:r>
          </a:p>
        </p:txBody>
      </p:sp>
      <p:sp>
        <p:nvSpPr>
          <p:cNvPr id="19" name="椭圆 18">
            <a:extLst>
              <a:ext uri="{FF2B5EF4-FFF2-40B4-BE49-F238E27FC236}">
                <a16:creationId xmlns:a16="http://schemas.microsoft.com/office/drawing/2014/main" id="{79E89E24-16DF-A940-A08D-8EE4FBE545AD}"/>
              </a:ext>
            </a:extLst>
          </p:cNvPr>
          <p:cNvSpPr/>
          <p:nvPr/>
        </p:nvSpPr>
        <p:spPr>
          <a:xfrm>
            <a:off x="4132820" y="9334387"/>
            <a:ext cx="2059763" cy="2064683"/>
          </a:xfrm>
          <a:prstGeom prst="ellipse">
            <a:avLst/>
          </a:prstGeom>
          <a:solidFill>
            <a:srgbClr val="00B0F0"/>
          </a:solidFill>
        </p:spPr>
        <p:txBody>
          <a:bodyPr wrap="square" rtlCol="0" anchor="ctr">
            <a:noAutofit/>
          </a:bodyPr>
          <a:lstStyle/>
          <a:p>
            <a:r>
              <a:rPr kumimoji="1" lang="en-US" altLang="zh-CN" b="0" dirty="0">
                <a:solidFill>
                  <a:schemeClr val="bg1"/>
                </a:solidFill>
                <a:latin typeface="Microsoft YaHei" panose="020B0503020204020204" pitchFamily="34" charset="-122"/>
                <a:ea typeface="Microsoft YaHei" panose="020B0503020204020204" pitchFamily="34" charset="-122"/>
              </a:rPr>
              <a:t>Master</a:t>
            </a:r>
          </a:p>
        </p:txBody>
      </p:sp>
      <p:sp>
        <p:nvSpPr>
          <p:cNvPr id="16" name="椭圆 15">
            <a:extLst>
              <a:ext uri="{FF2B5EF4-FFF2-40B4-BE49-F238E27FC236}">
                <a16:creationId xmlns:a16="http://schemas.microsoft.com/office/drawing/2014/main" id="{FC5D44AC-62FA-2542-958E-552E8A49AD24}"/>
              </a:ext>
            </a:extLst>
          </p:cNvPr>
          <p:cNvSpPr/>
          <p:nvPr/>
        </p:nvSpPr>
        <p:spPr>
          <a:xfrm>
            <a:off x="7683630" y="9255416"/>
            <a:ext cx="2059763" cy="2064683"/>
          </a:xfrm>
          <a:prstGeom prst="ellipse">
            <a:avLst/>
          </a:prstGeom>
          <a:solidFill>
            <a:srgbClr val="00B0F0"/>
          </a:solidFill>
        </p:spPr>
        <p:txBody>
          <a:bodyPr wrap="square" rtlCol="0" anchor="ctr">
            <a:noAutofit/>
          </a:bodyPr>
          <a:lstStyle/>
          <a:p>
            <a:r>
              <a:rPr kumimoji="1" lang="en-US" altLang="zh-CN" b="0" dirty="0">
                <a:solidFill>
                  <a:schemeClr val="bg1"/>
                </a:solidFill>
                <a:latin typeface="Microsoft YaHei" panose="020B0503020204020204" pitchFamily="34" charset="-122"/>
                <a:ea typeface="Microsoft YaHei" panose="020B0503020204020204" pitchFamily="34" charset="-122"/>
              </a:rPr>
              <a:t>slave</a:t>
            </a:r>
          </a:p>
        </p:txBody>
      </p:sp>
      <p:sp>
        <p:nvSpPr>
          <p:cNvPr id="30" name="矩形 29">
            <a:extLst>
              <a:ext uri="{FF2B5EF4-FFF2-40B4-BE49-F238E27FC236}">
                <a16:creationId xmlns:a16="http://schemas.microsoft.com/office/drawing/2014/main" id="{79CC50BF-9E20-FB4D-9746-0391D671EE91}"/>
              </a:ext>
            </a:extLst>
          </p:cNvPr>
          <p:cNvSpPr/>
          <p:nvPr/>
        </p:nvSpPr>
        <p:spPr>
          <a:xfrm>
            <a:off x="11446229" y="2543371"/>
            <a:ext cx="2236510"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多主多从</a:t>
            </a:r>
          </a:p>
        </p:txBody>
      </p:sp>
      <p:sp>
        <p:nvSpPr>
          <p:cNvPr id="34" name="圆角矩形 33">
            <a:extLst>
              <a:ext uri="{FF2B5EF4-FFF2-40B4-BE49-F238E27FC236}">
                <a16:creationId xmlns:a16="http://schemas.microsoft.com/office/drawing/2014/main" id="{7AE6E49B-6CDE-4C45-B17E-B2D313196191}"/>
              </a:ext>
            </a:extLst>
          </p:cNvPr>
          <p:cNvSpPr/>
          <p:nvPr/>
        </p:nvSpPr>
        <p:spPr>
          <a:xfrm>
            <a:off x="11342592" y="3525286"/>
            <a:ext cx="3389350"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rPr>
              <a:t>优点</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35" name="圆角矩形 34">
            <a:extLst>
              <a:ext uri="{FF2B5EF4-FFF2-40B4-BE49-F238E27FC236}">
                <a16:creationId xmlns:a16="http://schemas.microsoft.com/office/drawing/2014/main" id="{0D9F49D6-2C6F-F142-9943-CE126F6E1363}"/>
              </a:ext>
            </a:extLst>
          </p:cNvPr>
          <p:cNvSpPr/>
          <p:nvPr/>
        </p:nvSpPr>
        <p:spPr>
          <a:xfrm>
            <a:off x="11342592" y="9047697"/>
            <a:ext cx="3389350" cy="938646"/>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rPr>
              <a:t>缺点</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36" name="矩形 35">
            <a:extLst>
              <a:ext uri="{FF2B5EF4-FFF2-40B4-BE49-F238E27FC236}">
                <a16:creationId xmlns:a16="http://schemas.microsoft.com/office/drawing/2014/main" id="{BA9D5E20-4689-C349-B8E5-4B6A7FC1B1AB}"/>
              </a:ext>
            </a:extLst>
          </p:cNvPr>
          <p:cNvSpPr/>
          <p:nvPr/>
        </p:nvSpPr>
        <p:spPr>
          <a:xfrm>
            <a:off x="11917966" y="5892800"/>
            <a:ext cx="3775393"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可实现动态扩容</a:t>
            </a:r>
          </a:p>
        </p:txBody>
      </p:sp>
      <p:sp>
        <p:nvSpPr>
          <p:cNvPr id="37" name="矩形 36">
            <a:extLst>
              <a:ext uri="{FF2B5EF4-FFF2-40B4-BE49-F238E27FC236}">
                <a16:creationId xmlns:a16="http://schemas.microsoft.com/office/drawing/2014/main" id="{F80CE5AD-138E-AB4B-AF00-D8B7D744B309}"/>
              </a:ext>
            </a:extLst>
          </p:cNvPr>
          <p:cNvSpPr/>
          <p:nvPr/>
        </p:nvSpPr>
        <p:spPr>
          <a:xfrm>
            <a:off x="11473859" y="10415529"/>
            <a:ext cx="11120352" cy="1323439"/>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连接</a:t>
            </a:r>
            <a:r>
              <a:rPr lang="en" altLang="zh-CN" sz="4000" b="0" dirty="0" err="1">
                <a:solidFill>
                  <a:schemeClr val="bg1"/>
                </a:solidFill>
                <a:latin typeface="Microsoft YaHei" panose="020B0503020204020204" pitchFamily="34" charset="-122"/>
                <a:ea typeface="Microsoft YaHei" panose="020B0503020204020204" pitchFamily="34" charset="-122"/>
              </a:rPr>
              <a:t>redis</a:t>
            </a:r>
            <a:r>
              <a:rPr lang="zh-CN" altLang="en" sz="4000" b="0" dirty="0">
                <a:solidFill>
                  <a:schemeClr val="bg1"/>
                </a:solidFill>
                <a:latin typeface="Microsoft YaHei" panose="020B0503020204020204" pitchFamily="34" charset="-122"/>
                <a:ea typeface="Microsoft YaHei" panose="020B0503020204020204" pitchFamily="34" charset="-122"/>
              </a:rPr>
              <a:t>是</a:t>
            </a:r>
            <a:r>
              <a:rPr lang="zh-CN" altLang="en-US" sz="4000" b="0" dirty="0">
                <a:solidFill>
                  <a:schemeClr val="bg1"/>
                </a:solidFill>
                <a:latin typeface="Microsoft YaHei" panose="020B0503020204020204" pitchFamily="34" charset="-122"/>
                <a:ea typeface="Microsoft YaHei" panose="020B0503020204020204" pitchFamily="34" charset="-122"/>
              </a:rPr>
              <a:t>连接到具体的节点，节点故障之后，</a:t>
            </a:r>
            <a:endParaRPr lang="en-US" altLang="zh-CN" sz="4000" b="0" dirty="0">
              <a:solidFill>
                <a:schemeClr val="bg1"/>
              </a:solidFill>
              <a:latin typeface="Microsoft YaHei" panose="020B0503020204020204" pitchFamily="34" charset="-122"/>
              <a:ea typeface="Microsoft YaHei" panose="020B0503020204020204" pitchFamily="34" charset="-122"/>
            </a:endParaRPr>
          </a:p>
          <a:p>
            <a:pPr algn="l"/>
            <a:r>
              <a:rPr lang="zh-CN" altLang="en-US" sz="4000" b="0" dirty="0">
                <a:solidFill>
                  <a:schemeClr val="bg1"/>
                </a:solidFill>
                <a:latin typeface="Microsoft YaHei" panose="020B0503020204020204" pitchFamily="34" charset="-122"/>
                <a:ea typeface="Microsoft YaHei" panose="020B0503020204020204" pitchFamily="34" charset="-122"/>
              </a:rPr>
              <a:t>连接不能自动切换</a:t>
            </a:r>
          </a:p>
        </p:txBody>
      </p:sp>
      <p:sp>
        <p:nvSpPr>
          <p:cNvPr id="38" name="矩形 37">
            <a:extLst>
              <a:ext uri="{FF2B5EF4-FFF2-40B4-BE49-F238E27FC236}">
                <a16:creationId xmlns:a16="http://schemas.microsoft.com/office/drawing/2014/main" id="{7D0FE457-D062-4744-B405-9789690371A7}"/>
              </a:ext>
            </a:extLst>
          </p:cNvPr>
          <p:cNvSpPr/>
          <p:nvPr/>
        </p:nvSpPr>
        <p:spPr>
          <a:xfrm>
            <a:off x="11473859" y="12097596"/>
            <a:ext cx="4288353"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无法实现动态扩容</a:t>
            </a:r>
          </a:p>
        </p:txBody>
      </p:sp>
      <p:sp>
        <p:nvSpPr>
          <p:cNvPr id="61" name="矩形 60">
            <a:extLst>
              <a:ext uri="{FF2B5EF4-FFF2-40B4-BE49-F238E27FC236}">
                <a16:creationId xmlns:a16="http://schemas.microsoft.com/office/drawing/2014/main" id="{2FCDC0BC-C6C8-914D-81A9-5AFBFFD67275}"/>
              </a:ext>
            </a:extLst>
          </p:cNvPr>
          <p:cNvSpPr/>
          <p:nvPr/>
        </p:nvSpPr>
        <p:spPr>
          <a:xfrm>
            <a:off x="11917966" y="6858000"/>
            <a:ext cx="4705134" cy="707886"/>
          </a:xfrm>
          <a:prstGeom prst="rect">
            <a:avLst/>
          </a:prstGeom>
        </p:spPr>
        <p:txBody>
          <a:bodyPr wrap="none">
            <a:spAutoFit/>
          </a:bodyPr>
          <a:lstStyle/>
          <a:p>
            <a:pPr algn="l"/>
            <a:r>
              <a:rPr lang="en-US" altLang="zh-CN" sz="4000" b="0" dirty="0">
                <a:solidFill>
                  <a:schemeClr val="bg1"/>
                </a:solidFill>
                <a:latin typeface="Microsoft YaHei" panose="020B0503020204020204" pitchFamily="34" charset="-122"/>
                <a:ea typeface="Microsoft YaHei" panose="020B0503020204020204" pitchFamily="34" charset="-122"/>
              </a:rPr>
              <a:t>P2P</a:t>
            </a:r>
            <a:r>
              <a:rPr lang="zh-CN" altLang="en-US" sz="4000" b="0" dirty="0">
                <a:solidFill>
                  <a:schemeClr val="bg1"/>
                </a:solidFill>
                <a:latin typeface="Microsoft YaHei" panose="020B0503020204020204" pitchFamily="34" charset="-122"/>
                <a:ea typeface="Microsoft YaHei" panose="020B0503020204020204" pitchFamily="34" charset="-122"/>
              </a:rPr>
              <a:t>模式，无中心化</a:t>
            </a:r>
          </a:p>
        </p:txBody>
      </p:sp>
      <p:sp>
        <p:nvSpPr>
          <p:cNvPr id="62" name="圆角矩形 61">
            <a:extLst>
              <a:ext uri="{FF2B5EF4-FFF2-40B4-BE49-F238E27FC236}">
                <a16:creationId xmlns:a16="http://schemas.microsoft.com/office/drawing/2014/main" id="{3786D60C-AF13-DD46-AAF5-151A512B53F3}"/>
              </a:ext>
            </a:extLst>
          </p:cNvPr>
          <p:cNvSpPr/>
          <p:nvPr/>
        </p:nvSpPr>
        <p:spPr>
          <a:xfrm>
            <a:off x="8605721" y="620565"/>
            <a:ext cx="8538386"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 altLang="zh-CN" sz="6000" b="0" dirty="0">
                <a:solidFill>
                  <a:schemeClr val="bg1"/>
                </a:solidFill>
                <a:latin typeface="Microsoft YaHei" panose="020B0503020204020204" pitchFamily="34" charset="-122"/>
                <a:ea typeface="Microsoft YaHei" panose="020B0503020204020204" pitchFamily="34" charset="-122"/>
              </a:rPr>
              <a:t>cluster</a:t>
            </a:r>
            <a:r>
              <a:rPr kumimoji="1" lang="zh-CN" altLang="en-US" sz="6000" b="0" dirty="0">
                <a:solidFill>
                  <a:schemeClr val="bg1"/>
                </a:solidFill>
                <a:latin typeface="Microsoft YaHei" panose="020B0503020204020204" pitchFamily="34" charset="-122"/>
                <a:ea typeface="Microsoft YaHei" panose="020B0503020204020204" pitchFamily="34" charset="-122"/>
              </a:rPr>
              <a:t>模式</a:t>
            </a:r>
          </a:p>
        </p:txBody>
      </p:sp>
      <p:sp>
        <p:nvSpPr>
          <p:cNvPr id="39" name="椭圆 38">
            <a:extLst>
              <a:ext uri="{FF2B5EF4-FFF2-40B4-BE49-F238E27FC236}">
                <a16:creationId xmlns:a16="http://schemas.microsoft.com/office/drawing/2014/main" id="{6855271E-D987-904D-959C-710ED34B496E}"/>
              </a:ext>
            </a:extLst>
          </p:cNvPr>
          <p:cNvSpPr/>
          <p:nvPr/>
        </p:nvSpPr>
        <p:spPr>
          <a:xfrm>
            <a:off x="4132820" y="6873153"/>
            <a:ext cx="2059763" cy="2064683"/>
          </a:xfrm>
          <a:prstGeom prst="ellipse">
            <a:avLst/>
          </a:prstGeom>
          <a:solidFill>
            <a:srgbClr val="00B0F0"/>
          </a:solidFill>
        </p:spPr>
        <p:txBody>
          <a:bodyPr wrap="square" rtlCol="0" anchor="ctr">
            <a:noAutofit/>
          </a:bodyPr>
          <a:lstStyle/>
          <a:p>
            <a:pPr algn="l"/>
            <a:r>
              <a:rPr kumimoji="1" lang="en-US" altLang="zh-CN" b="0" dirty="0">
                <a:solidFill>
                  <a:schemeClr val="bg1"/>
                </a:solidFill>
                <a:latin typeface="Microsoft YaHei" panose="020B0503020204020204" pitchFamily="34" charset="-122"/>
                <a:ea typeface="Microsoft YaHei" panose="020B0503020204020204" pitchFamily="34" charset="-122"/>
              </a:rPr>
              <a:t>Master</a:t>
            </a:r>
          </a:p>
        </p:txBody>
      </p:sp>
      <p:sp>
        <p:nvSpPr>
          <p:cNvPr id="40" name="椭圆 39">
            <a:extLst>
              <a:ext uri="{FF2B5EF4-FFF2-40B4-BE49-F238E27FC236}">
                <a16:creationId xmlns:a16="http://schemas.microsoft.com/office/drawing/2014/main" id="{610EFE55-96DF-704E-BB18-800323B8CAEB}"/>
              </a:ext>
            </a:extLst>
          </p:cNvPr>
          <p:cNvSpPr/>
          <p:nvPr/>
        </p:nvSpPr>
        <p:spPr>
          <a:xfrm>
            <a:off x="7683630" y="6713223"/>
            <a:ext cx="2059763" cy="2064683"/>
          </a:xfrm>
          <a:prstGeom prst="ellipse">
            <a:avLst/>
          </a:prstGeom>
          <a:solidFill>
            <a:srgbClr val="00B0F0"/>
          </a:solidFill>
        </p:spPr>
        <p:txBody>
          <a:bodyPr wrap="square" rtlCol="0" anchor="ctr">
            <a:noAutofit/>
          </a:bodyPr>
          <a:lstStyle/>
          <a:p>
            <a:r>
              <a:rPr kumimoji="1" lang="en-US" altLang="zh-CN" b="0" dirty="0">
                <a:solidFill>
                  <a:schemeClr val="bg1"/>
                </a:solidFill>
                <a:latin typeface="Microsoft YaHei" panose="020B0503020204020204" pitchFamily="34" charset="-122"/>
                <a:ea typeface="Microsoft YaHei" panose="020B0503020204020204" pitchFamily="34" charset="-122"/>
              </a:rPr>
              <a:t>slave</a:t>
            </a:r>
          </a:p>
        </p:txBody>
      </p:sp>
      <p:cxnSp>
        <p:nvCxnSpPr>
          <p:cNvPr id="9" name="直线箭头连接符 8">
            <a:extLst>
              <a:ext uri="{FF2B5EF4-FFF2-40B4-BE49-F238E27FC236}">
                <a16:creationId xmlns:a16="http://schemas.microsoft.com/office/drawing/2014/main" id="{9537EC23-554F-EA43-BAE2-F9E3E14759BF}"/>
              </a:ext>
            </a:extLst>
          </p:cNvPr>
          <p:cNvCxnSpPr>
            <a:stCxn id="5" idx="6"/>
            <a:endCxn id="18" idx="2"/>
          </p:cNvCxnSpPr>
          <p:nvPr/>
        </p:nvCxnSpPr>
        <p:spPr>
          <a:xfrm>
            <a:off x="6192583" y="5405911"/>
            <a:ext cx="1491047" cy="0"/>
          </a:xfrm>
          <a:prstGeom prst="straightConnector1">
            <a:avLst/>
          </a:prstGeom>
          <a:noFill/>
          <a:ln w="762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1" name="直线箭头连接符 40">
            <a:extLst>
              <a:ext uri="{FF2B5EF4-FFF2-40B4-BE49-F238E27FC236}">
                <a16:creationId xmlns:a16="http://schemas.microsoft.com/office/drawing/2014/main" id="{5F2B8D20-503D-8F4B-B626-B139F5C7E000}"/>
              </a:ext>
            </a:extLst>
          </p:cNvPr>
          <p:cNvCxnSpPr/>
          <p:nvPr/>
        </p:nvCxnSpPr>
        <p:spPr>
          <a:xfrm>
            <a:off x="6192583" y="7844311"/>
            <a:ext cx="1491047" cy="0"/>
          </a:xfrm>
          <a:prstGeom prst="straightConnector1">
            <a:avLst/>
          </a:prstGeom>
          <a:noFill/>
          <a:ln w="762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直线箭头连接符 42">
            <a:extLst>
              <a:ext uri="{FF2B5EF4-FFF2-40B4-BE49-F238E27FC236}">
                <a16:creationId xmlns:a16="http://schemas.microsoft.com/office/drawing/2014/main" id="{C9664B49-5BF1-8F4C-8B7B-1AB6EE96270E}"/>
              </a:ext>
            </a:extLst>
          </p:cNvPr>
          <p:cNvCxnSpPr/>
          <p:nvPr/>
        </p:nvCxnSpPr>
        <p:spPr>
          <a:xfrm>
            <a:off x="6192583" y="10435111"/>
            <a:ext cx="1491047" cy="0"/>
          </a:xfrm>
          <a:prstGeom prst="straightConnector1">
            <a:avLst/>
          </a:prstGeom>
          <a:noFill/>
          <a:ln w="762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5" name="直线箭头连接符 44">
            <a:extLst>
              <a:ext uri="{FF2B5EF4-FFF2-40B4-BE49-F238E27FC236}">
                <a16:creationId xmlns:a16="http://schemas.microsoft.com/office/drawing/2014/main" id="{92EAF9B9-3E07-CB4D-B08A-30EF04A1F754}"/>
              </a:ext>
            </a:extLst>
          </p:cNvPr>
          <p:cNvCxnSpPr>
            <a:cxnSpLocks/>
            <a:endCxn id="40" idx="2"/>
          </p:cNvCxnSpPr>
          <p:nvPr/>
        </p:nvCxnSpPr>
        <p:spPr>
          <a:xfrm>
            <a:off x="6192583" y="5405911"/>
            <a:ext cx="1491047" cy="2339654"/>
          </a:xfrm>
          <a:prstGeom prst="straightConnector1">
            <a:avLst/>
          </a:prstGeom>
          <a:noFill/>
          <a:ln w="76200" cap="flat">
            <a:solidFill>
              <a:schemeClr val="accent1">
                <a:lumMod val="20000"/>
                <a:lumOff val="80000"/>
              </a:schemeClr>
            </a:solidFill>
            <a:prstDash val="dash"/>
            <a:miter lim="400000"/>
            <a:tailEnd type="triangle"/>
          </a:ln>
          <a:effectLst/>
          <a:sp3d/>
        </p:spPr>
        <p:style>
          <a:lnRef idx="0">
            <a:scrgbClr r="0" g="0" b="0"/>
          </a:lnRef>
          <a:fillRef idx="0">
            <a:scrgbClr r="0" g="0" b="0"/>
          </a:fillRef>
          <a:effectRef idx="0">
            <a:scrgbClr r="0" g="0" b="0"/>
          </a:effectRef>
          <a:fontRef idx="none"/>
        </p:style>
      </p:cxnSp>
      <p:cxnSp>
        <p:nvCxnSpPr>
          <p:cNvPr id="48" name="直线箭头连接符 47">
            <a:extLst>
              <a:ext uri="{FF2B5EF4-FFF2-40B4-BE49-F238E27FC236}">
                <a16:creationId xmlns:a16="http://schemas.microsoft.com/office/drawing/2014/main" id="{8E3F189A-EFCD-0E4D-9089-6CC5607A6435}"/>
              </a:ext>
            </a:extLst>
          </p:cNvPr>
          <p:cNvCxnSpPr>
            <a:cxnSpLocks/>
          </p:cNvCxnSpPr>
          <p:nvPr/>
        </p:nvCxnSpPr>
        <p:spPr>
          <a:xfrm>
            <a:off x="6192582" y="5505051"/>
            <a:ext cx="1491048" cy="4930060"/>
          </a:xfrm>
          <a:prstGeom prst="straightConnector1">
            <a:avLst/>
          </a:prstGeom>
          <a:noFill/>
          <a:ln w="76200" cap="flat">
            <a:solidFill>
              <a:schemeClr val="accent1">
                <a:lumMod val="20000"/>
                <a:lumOff val="80000"/>
              </a:schemeClr>
            </a:solidFill>
            <a:prstDash val="dash"/>
            <a:miter lim="400000"/>
            <a:tailEnd type="triangle"/>
          </a:ln>
          <a:effectLst/>
          <a:sp3d/>
        </p:spPr>
        <p:style>
          <a:lnRef idx="0">
            <a:scrgbClr r="0" g="0" b="0"/>
          </a:lnRef>
          <a:fillRef idx="0">
            <a:scrgbClr r="0" g="0" b="0"/>
          </a:fillRef>
          <a:effectRef idx="0">
            <a:scrgbClr r="0" g="0" b="0"/>
          </a:effectRef>
          <a:fontRef idx="none"/>
        </p:style>
      </p:cxnSp>
      <p:cxnSp>
        <p:nvCxnSpPr>
          <p:cNvPr id="50" name="直线箭头连接符 49">
            <a:extLst>
              <a:ext uri="{FF2B5EF4-FFF2-40B4-BE49-F238E27FC236}">
                <a16:creationId xmlns:a16="http://schemas.microsoft.com/office/drawing/2014/main" id="{E4050BBE-C953-6D40-9AFC-1E0FACFB1CCA}"/>
              </a:ext>
            </a:extLst>
          </p:cNvPr>
          <p:cNvCxnSpPr>
            <a:cxnSpLocks/>
          </p:cNvCxnSpPr>
          <p:nvPr/>
        </p:nvCxnSpPr>
        <p:spPr>
          <a:xfrm flipV="1">
            <a:off x="6218796" y="5595013"/>
            <a:ext cx="1464834" cy="2203644"/>
          </a:xfrm>
          <a:prstGeom prst="straightConnector1">
            <a:avLst/>
          </a:prstGeom>
          <a:noFill/>
          <a:ln w="76200" cap="flat">
            <a:solidFill>
              <a:schemeClr val="accent1">
                <a:lumMod val="20000"/>
                <a:lumOff val="80000"/>
              </a:schemeClr>
            </a:solidFill>
            <a:prstDash val="dash"/>
            <a:miter lim="400000"/>
            <a:tailEnd type="triangle"/>
          </a:ln>
          <a:effectLst/>
          <a:sp3d/>
        </p:spPr>
        <p:style>
          <a:lnRef idx="0">
            <a:scrgbClr r="0" g="0" b="0"/>
          </a:lnRef>
          <a:fillRef idx="0">
            <a:scrgbClr r="0" g="0" b="0"/>
          </a:fillRef>
          <a:effectRef idx="0">
            <a:scrgbClr r="0" g="0" b="0"/>
          </a:effectRef>
          <a:fontRef idx="none"/>
        </p:style>
      </p:cxnSp>
      <p:cxnSp>
        <p:nvCxnSpPr>
          <p:cNvPr id="53" name="直线箭头连接符 52">
            <a:extLst>
              <a:ext uri="{FF2B5EF4-FFF2-40B4-BE49-F238E27FC236}">
                <a16:creationId xmlns:a16="http://schemas.microsoft.com/office/drawing/2014/main" id="{52877928-D6F5-B646-A72C-611D840DC3E9}"/>
              </a:ext>
            </a:extLst>
          </p:cNvPr>
          <p:cNvCxnSpPr>
            <a:cxnSpLocks/>
            <a:stCxn id="19" idx="6"/>
          </p:cNvCxnSpPr>
          <p:nvPr/>
        </p:nvCxnSpPr>
        <p:spPr>
          <a:xfrm flipV="1">
            <a:off x="6192583" y="5802463"/>
            <a:ext cx="1464834" cy="4564266"/>
          </a:xfrm>
          <a:prstGeom prst="straightConnector1">
            <a:avLst/>
          </a:prstGeom>
          <a:noFill/>
          <a:ln w="76200" cap="flat">
            <a:solidFill>
              <a:schemeClr val="accent1">
                <a:lumMod val="20000"/>
                <a:lumOff val="80000"/>
              </a:schemeClr>
            </a:solidFill>
            <a:prstDash val="dash"/>
            <a:miter lim="400000"/>
            <a:tailEnd type="triangle"/>
          </a:ln>
          <a:effectLst/>
          <a:sp3d/>
        </p:spPr>
        <p:style>
          <a:lnRef idx="0">
            <a:scrgbClr r="0" g="0" b="0"/>
          </a:lnRef>
          <a:fillRef idx="0">
            <a:scrgbClr r="0" g="0" b="0"/>
          </a:fillRef>
          <a:effectRef idx="0">
            <a:scrgbClr r="0" g="0" b="0"/>
          </a:effectRef>
          <a:fontRef idx="none"/>
        </p:style>
      </p:cxnSp>
      <p:cxnSp>
        <p:nvCxnSpPr>
          <p:cNvPr id="60" name="直线箭头连接符 59">
            <a:extLst>
              <a:ext uri="{FF2B5EF4-FFF2-40B4-BE49-F238E27FC236}">
                <a16:creationId xmlns:a16="http://schemas.microsoft.com/office/drawing/2014/main" id="{65CE8EDA-D4DA-C749-8674-7BD5A00CED12}"/>
              </a:ext>
            </a:extLst>
          </p:cNvPr>
          <p:cNvCxnSpPr>
            <a:cxnSpLocks/>
            <a:stCxn id="39" idx="6"/>
          </p:cNvCxnSpPr>
          <p:nvPr/>
        </p:nvCxnSpPr>
        <p:spPr>
          <a:xfrm>
            <a:off x="6192583" y="7905495"/>
            <a:ext cx="1464834" cy="2461233"/>
          </a:xfrm>
          <a:prstGeom prst="straightConnector1">
            <a:avLst/>
          </a:prstGeom>
          <a:noFill/>
          <a:ln w="76200" cap="flat">
            <a:solidFill>
              <a:schemeClr val="accent1">
                <a:lumMod val="20000"/>
                <a:lumOff val="80000"/>
              </a:schemeClr>
            </a:solidFill>
            <a:prstDash val="dash"/>
            <a:miter lim="400000"/>
            <a:tailEnd type="triangle"/>
          </a:ln>
          <a:effectLst/>
          <a:sp3d/>
        </p:spPr>
        <p:style>
          <a:lnRef idx="0">
            <a:scrgbClr r="0" g="0" b="0"/>
          </a:lnRef>
          <a:fillRef idx="0">
            <a:scrgbClr r="0" g="0" b="0"/>
          </a:fillRef>
          <a:effectRef idx="0">
            <a:scrgbClr r="0" g="0" b="0"/>
          </a:effectRef>
          <a:fontRef idx="none"/>
        </p:style>
      </p:cxnSp>
      <p:cxnSp>
        <p:nvCxnSpPr>
          <p:cNvPr id="63" name="直线箭头连接符 62">
            <a:extLst>
              <a:ext uri="{FF2B5EF4-FFF2-40B4-BE49-F238E27FC236}">
                <a16:creationId xmlns:a16="http://schemas.microsoft.com/office/drawing/2014/main" id="{7573AA03-7130-7C40-85A8-7584FAD2E674}"/>
              </a:ext>
            </a:extLst>
          </p:cNvPr>
          <p:cNvCxnSpPr>
            <a:cxnSpLocks/>
            <a:stCxn id="19" idx="6"/>
          </p:cNvCxnSpPr>
          <p:nvPr/>
        </p:nvCxnSpPr>
        <p:spPr>
          <a:xfrm flipV="1">
            <a:off x="6192583" y="7913599"/>
            <a:ext cx="1491047" cy="2453130"/>
          </a:xfrm>
          <a:prstGeom prst="straightConnector1">
            <a:avLst/>
          </a:prstGeom>
          <a:noFill/>
          <a:ln w="76200" cap="flat">
            <a:solidFill>
              <a:schemeClr val="accent1">
                <a:lumMod val="20000"/>
                <a:lumOff val="80000"/>
              </a:schemeClr>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64" name="圆角矩形 63">
            <a:extLst>
              <a:ext uri="{FF2B5EF4-FFF2-40B4-BE49-F238E27FC236}">
                <a16:creationId xmlns:a16="http://schemas.microsoft.com/office/drawing/2014/main" id="{343AAA4B-090B-6F4B-BD59-335040A000AD}"/>
              </a:ext>
            </a:extLst>
          </p:cNvPr>
          <p:cNvSpPr/>
          <p:nvPr/>
        </p:nvSpPr>
        <p:spPr>
          <a:xfrm>
            <a:off x="1005946" y="4604591"/>
            <a:ext cx="1714808" cy="6819879"/>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4000" b="0" dirty="0">
                <a:solidFill>
                  <a:schemeClr val="bg1"/>
                </a:solidFill>
                <a:latin typeface="Microsoft YaHei" panose="020B0503020204020204" pitchFamily="34" charset="-122"/>
                <a:ea typeface="Microsoft YaHei" panose="020B0503020204020204" pitchFamily="34" charset="-122"/>
              </a:rPr>
              <a:t>client</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cxnSp>
        <p:nvCxnSpPr>
          <p:cNvPr id="65" name="直线箭头连接符 64">
            <a:extLst>
              <a:ext uri="{FF2B5EF4-FFF2-40B4-BE49-F238E27FC236}">
                <a16:creationId xmlns:a16="http://schemas.microsoft.com/office/drawing/2014/main" id="{E7F7AFD4-F0C2-A94E-A2D5-FCC58337160F}"/>
              </a:ext>
            </a:extLst>
          </p:cNvPr>
          <p:cNvCxnSpPr/>
          <p:nvPr/>
        </p:nvCxnSpPr>
        <p:spPr>
          <a:xfrm>
            <a:off x="2720754" y="5333140"/>
            <a:ext cx="1491047" cy="0"/>
          </a:xfrm>
          <a:prstGeom prst="straightConnector1">
            <a:avLst/>
          </a:prstGeom>
          <a:noFill/>
          <a:ln w="762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6" name="直线箭头连接符 65">
            <a:extLst>
              <a:ext uri="{FF2B5EF4-FFF2-40B4-BE49-F238E27FC236}">
                <a16:creationId xmlns:a16="http://schemas.microsoft.com/office/drawing/2014/main" id="{BDB59413-0CB4-C14B-A214-6F25D4EA82B5}"/>
              </a:ext>
            </a:extLst>
          </p:cNvPr>
          <p:cNvCxnSpPr/>
          <p:nvPr/>
        </p:nvCxnSpPr>
        <p:spPr>
          <a:xfrm>
            <a:off x="2720754" y="7970081"/>
            <a:ext cx="1491047" cy="0"/>
          </a:xfrm>
          <a:prstGeom prst="straightConnector1">
            <a:avLst/>
          </a:prstGeom>
          <a:noFill/>
          <a:ln w="762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7" name="直线箭头连接符 66">
            <a:extLst>
              <a:ext uri="{FF2B5EF4-FFF2-40B4-BE49-F238E27FC236}">
                <a16:creationId xmlns:a16="http://schemas.microsoft.com/office/drawing/2014/main" id="{1DC96592-481B-4640-B826-183478246C9B}"/>
              </a:ext>
            </a:extLst>
          </p:cNvPr>
          <p:cNvCxnSpPr/>
          <p:nvPr/>
        </p:nvCxnSpPr>
        <p:spPr>
          <a:xfrm>
            <a:off x="2641773" y="10435111"/>
            <a:ext cx="1491047" cy="0"/>
          </a:xfrm>
          <a:prstGeom prst="straightConnector1">
            <a:avLst/>
          </a:prstGeom>
          <a:noFill/>
          <a:ln w="76200" cap="flat">
            <a:solidFill>
              <a:srgbClr val="FF6C6E"/>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任意形状 26">
            <a:extLst>
              <a:ext uri="{FF2B5EF4-FFF2-40B4-BE49-F238E27FC236}">
                <a16:creationId xmlns:a16="http://schemas.microsoft.com/office/drawing/2014/main" id="{D0BEB05A-69EF-3743-8C6E-EE20C48A09C5}"/>
              </a:ext>
            </a:extLst>
          </p:cNvPr>
          <p:cNvSpPr/>
          <p:nvPr/>
        </p:nvSpPr>
        <p:spPr>
          <a:xfrm>
            <a:off x="3326301" y="5892800"/>
            <a:ext cx="966299" cy="4089400"/>
          </a:xfrm>
          <a:custGeom>
            <a:avLst/>
            <a:gdLst>
              <a:gd name="connsiteX0" fmla="*/ 966299 w 966299"/>
              <a:gd name="connsiteY0" fmla="*/ 0 h 4089400"/>
              <a:gd name="connsiteX1" fmla="*/ 1099 w 966299"/>
              <a:gd name="connsiteY1" fmla="*/ 2133600 h 4089400"/>
              <a:gd name="connsiteX2" fmla="*/ 813899 w 966299"/>
              <a:gd name="connsiteY2" fmla="*/ 4089400 h 4089400"/>
            </a:gdLst>
            <a:ahLst/>
            <a:cxnLst>
              <a:cxn ang="0">
                <a:pos x="connsiteX0" y="connsiteY0"/>
              </a:cxn>
              <a:cxn ang="0">
                <a:pos x="connsiteX1" y="connsiteY1"/>
              </a:cxn>
              <a:cxn ang="0">
                <a:pos x="connsiteX2" y="connsiteY2"/>
              </a:cxn>
            </a:cxnLst>
            <a:rect l="l" t="t" r="r" b="b"/>
            <a:pathLst>
              <a:path w="966299" h="4089400">
                <a:moveTo>
                  <a:pt x="966299" y="0"/>
                </a:moveTo>
                <a:cubicBezTo>
                  <a:pt x="496399" y="726016"/>
                  <a:pt x="26499" y="1452033"/>
                  <a:pt x="1099" y="2133600"/>
                </a:cubicBezTo>
                <a:cubicBezTo>
                  <a:pt x="-24301" y="2815167"/>
                  <a:pt x="394799" y="3452283"/>
                  <a:pt x="813899" y="4089400"/>
                </a:cubicBezTo>
              </a:path>
            </a:pathLst>
          </a:custGeom>
          <a:noFill/>
          <a:ln w="76200" cap="flat">
            <a:solidFill>
              <a:schemeClr val="accent1">
                <a:lumMod val="20000"/>
                <a:lumOff val="80000"/>
              </a:schemeClr>
            </a:solidFill>
            <a:prstDash val="dash"/>
            <a:miter lim="400000"/>
            <a:tailEnd type="triangle"/>
          </a:ln>
          <a:effectLst/>
          <a:sp3d/>
        </p:spPr>
        <p:style>
          <a:lnRef idx="0">
            <a:scrgbClr r="0" g="0" b="0"/>
          </a:lnRef>
          <a:fillRef idx="0">
            <a:scrgbClr r="0" g="0" b="0"/>
          </a:fillRef>
          <a:effectRef idx="0">
            <a:scrgbClr r="0" g="0" b="0"/>
          </a:effectRef>
          <a:fontRef idx="none"/>
        </p:style>
        <p:txBody>
          <a:bodyPr rtlCol="0" anchor="ctr"/>
          <a:lstStyle/>
          <a:p>
            <a:pPr algn="ctr"/>
            <a:endParaRPr kumimoji="1" lang="zh-CN" altLang="en-US"/>
          </a:p>
        </p:txBody>
      </p:sp>
      <p:sp>
        <p:nvSpPr>
          <p:cNvPr id="68" name="任意形状 67">
            <a:extLst>
              <a:ext uri="{FF2B5EF4-FFF2-40B4-BE49-F238E27FC236}">
                <a16:creationId xmlns:a16="http://schemas.microsoft.com/office/drawing/2014/main" id="{81AC73CE-9FC4-DF4D-830D-DCA8E74F8D49}"/>
              </a:ext>
            </a:extLst>
          </p:cNvPr>
          <p:cNvSpPr/>
          <p:nvPr/>
        </p:nvSpPr>
        <p:spPr>
          <a:xfrm>
            <a:off x="4322719" y="6222799"/>
            <a:ext cx="247020" cy="865808"/>
          </a:xfrm>
          <a:custGeom>
            <a:avLst/>
            <a:gdLst>
              <a:gd name="connsiteX0" fmla="*/ 966299 w 966299"/>
              <a:gd name="connsiteY0" fmla="*/ 0 h 4089400"/>
              <a:gd name="connsiteX1" fmla="*/ 1099 w 966299"/>
              <a:gd name="connsiteY1" fmla="*/ 2133600 h 4089400"/>
              <a:gd name="connsiteX2" fmla="*/ 813899 w 966299"/>
              <a:gd name="connsiteY2" fmla="*/ 4089400 h 4089400"/>
            </a:gdLst>
            <a:ahLst/>
            <a:cxnLst>
              <a:cxn ang="0">
                <a:pos x="connsiteX0" y="connsiteY0"/>
              </a:cxn>
              <a:cxn ang="0">
                <a:pos x="connsiteX1" y="connsiteY1"/>
              </a:cxn>
              <a:cxn ang="0">
                <a:pos x="connsiteX2" y="connsiteY2"/>
              </a:cxn>
            </a:cxnLst>
            <a:rect l="l" t="t" r="r" b="b"/>
            <a:pathLst>
              <a:path w="966299" h="4089400">
                <a:moveTo>
                  <a:pt x="966299" y="0"/>
                </a:moveTo>
                <a:cubicBezTo>
                  <a:pt x="496399" y="726016"/>
                  <a:pt x="26499" y="1452033"/>
                  <a:pt x="1099" y="2133600"/>
                </a:cubicBezTo>
                <a:cubicBezTo>
                  <a:pt x="-24301" y="2815167"/>
                  <a:pt x="394799" y="3452283"/>
                  <a:pt x="813899" y="4089400"/>
                </a:cubicBezTo>
              </a:path>
            </a:pathLst>
          </a:custGeom>
          <a:noFill/>
          <a:ln w="76200" cap="flat">
            <a:solidFill>
              <a:schemeClr val="accent1">
                <a:lumMod val="20000"/>
                <a:lumOff val="80000"/>
              </a:schemeClr>
            </a:solidFill>
            <a:prstDash val="dash"/>
            <a:miter lim="400000"/>
            <a:tailEnd type="triangle"/>
          </a:ln>
          <a:effectLst/>
          <a:sp3d/>
        </p:spPr>
        <p:style>
          <a:lnRef idx="0">
            <a:scrgbClr r="0" g="0" b="0"/>
          </a:lnRef>
          <a:fillRef idx="0">
            <a:scrgbClr r="0" g="0" b="0"/>
          </a:fillRef>
          <a:effectRef idx="0">
            <a:scrgbClr r="0" g="0" b="0"/>
          </a:effectRef>
          <a:fontRef idx="none"/>
        </p:style>
        <p:txBody>
          <a:bodyPr rtlCol="0" anchor="ctr"/>
          <a:lstStyle/>
          <a:p>
            <a:pPr algn="ctr"/>
            <a:endParaRPr kumimoji="1" lang="zh-CN" altLang="en-US"/>
          </a:p>
        </p:txBody>
      </p:sp>
      <p:sp>
        <p:nvSpPr>
          <p:cNvPr id="69" name="矩形 68">
            <a:extLst>
              <a:ext uri="{FF2B5EF4-FFF2-40B4-BE49-F238E27FC236}">
                <a16:creationId xmlns:a16="http://schemas.microsoft.com/office/drawing/2014/main" id="{F9D36136-B76E-194A-8E97-2C66A063D7CE}"/>
              </a:ext>
            </a:extLst>
          </p:cNvPr>
          <p:cNvSpPr/>
          <p:nvPr/>
        </p:nvSpPr>
        <p:spPr>
          <a:xfrm>
            <a:off x="11919012" y="4979197"/>
            <a:ext cx="2236510"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负载均衡</a:t>
            </a:r>
          </a:p>
        </p:txBody>
      </p:sp>
      <p:sp>
        <p:nvSpPr>
          <p:cNvPr id="70" name="矩形 69">
            <a:extLst>
              <a:ext uri="{FF2B5EF4-FFF2-40B4-BE49-F238E27FC236}">
                <a16:creationId xmlns:a16="http://schemas.microsoft.com/office/drawing/2014/main" id="{CF96440D-78CF-1840-9760-6694146C996F}"/>
              </a:ext>
            </a:extLst>
          </p:cNvPr>
          <p:cNvSpPr/>
          <p:nvPr/>
        </p:nvSpPr>
        <p:spPr>
          <a:xfrm>
            <a:off x="11917966" y="7756509"/>
            <a:ext cx="3262432" cy="707886"/>
          </a:xfrm>
          <a:prstGeom prst="rect">
            <a:avLst/>
          </a:prstGeom>
        </p:spPr>
        <p:txBody>
          <a:bodyPr wrap="non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自动故障迁移</a:t>
            </a:r>
          </a:p>
        </p:txBody>
      </p:sp>
    </p:spTree>
    <p:extLst>
      <p:ext uri="{BB962C8B-B14F-4D97-AF65-F5344CB8AC3E}">
        <p14:creationId xmlns:p14="http://schemas.microsoft.com/office/powerpoint/2010/main" val="2051621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47AD93-C9A0-3E46-A932-382C5F3D6759}"/>
              </a:ext>
            </a:extLst>
          </p:cNvPr>
          <p:cNvSpPr txBox="1"/>
          <p:nvPr/>
        </p:nvSpPr>
        <p:spPr>
          <a:xfrm>
            <a:off x="6985299" y="646133"/>
            <a:ext cx="11189255"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Node.js</a:t>
            </a:r>
            <a:r>
              <a:rPr kumimoji="1" lang="zh-CN" altLang="en-US" sz="6000" b="0" dirty="0">
                <a:solidFill>
                  <a:schemeClr val="bg1"/>
                </a:solidFill>
                <a:latin typeface="Microsoft YaHei" panose="020B0503020204020204" pitchFamily="34" charset="-122"/>
                <a:ea typeface="Microsoft YaHei" panose="020B0503020204020204" pitchFamily="34" charset="-122"/>
              </a:rPr>
              <a:t>应用服务器性能对比</a:t>
            </a:r>
          </a:p>
        </p:txBody>
      </p:sp>
      <p:sp>
        <p:nvSpPr>
          <p:cNvPr id="2" name="矩形 1">
            <a:extLst>
              <a:ext uri="{FF2B5EF4-FFF2-40B4-BE49-F238E27FC236}">
                <a16:creationId xmlns:a16="http://schemas.microsoft.com/office/drawing/2014/main" id="{73AB0114-FE20-B642-B68F-1EE96008F095}"/>
              </a:ext>
            </a:extLst>
          </p:cNvPr>
          <p:cNvSpPr/>
          <p:nvPr/>
        </p:nvSpPr>
        <p:spPr>
          <a:xfrm>
            <a:off x="4516582" y="1560533"/>
            <a:ext cx="15350836" cy="553998"/>
          </a:xfrm>
          <a:prstGeom prst="rect">
            <a:avLst/>
          </a:prstGeom>
        </p:spPr>
        <p:txBody>
          <a:bodyPr wrap="square">
            <a:spAutoFit/>
          </a:bodyPr>
          <a:lstStyle/>
          <a:p>
            <a:r>
              <a:rPr lang="zh-CN" altLang="en-US" dirty="0">
                <a:solidFill>
                  <a:schemeClr val="bg1"/>
                </a:solidFill>
              </a:rPr>
              <a:t>https://www.rethinkjs.com/article/blog/nodejs-web-framework-benchmarks</a:t>
            </a:r>
          </a:p>
        </p:txBody>
      </p:sp>
      <p:pic>
        <p:nvPicPr>
          <p:cNvPr id="4" name="图片 3">
            <a:extLst>
              <a:ext uri="{FF2B5EF4-FFF2-40B4-BE49-F238E27FC236}">
                <a16:creationId xmlns:a16="http://schemas.microsoft.com/office/drawing/2014/main" id="{2BEEF1E3-C052-924A-B786-D281E47ADBB9}"/>
              </a:ext>
            </a:extLst>
          </p:cNvPr>
          <p:cNvPicPr>
            <a:picLocks noChangeAspect="1"/>
          </p:cNvPicPr>
          <p:nvPr/>
        </p:nvPicPr>
        <p:blipFill>
          <a:blip r:embed="rId3"/>
          <a:stretch>
            <a:fillRect/>
          </a:stretch>
        </p:blipFill>
        <p:spPr>
          <a:xfrm>
            <a:off x="7413913" y="2474933"/>
            <a:ext cx="9556173" cy="10806813"/>
          </a:xfrm>
          <a:prstGeom prst="rect">
            <a:avLst/>
          </a:prstGeom>
        </p:spPr>
      </p:pic>
    </p:spTree>
    <p:extLst>
      <p:ext uri="{BB962C8B-B14F-4D97-AF65-F5344CB8AC3E}">
        <p14:creationId xmlns:p14="http://schemas.microsoft.com/office/powerpoint/2010/main" val="35255639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mongoDB</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grpSp>
        <p:nvGrpSpPr>
          <p:cNvPr id="12" name="组合 11">
            <a:extLst>
              <a:ext uri="{FF2B5EF4-FFF2-40B4-BE49-F238E27FC236}">
                <a16:creationId xmlns:a16="http://schemas.microsoft.com/office/drawing/2014/main" id="{F9DC4840-D1F9-0944-9511-E217903AE888}"/>
              </a:ext>
            </a:extLst>
          </p:cNvPr>
          <p:cNvGrpSpPr/>
          <p:nvPr/>
        </p:nvGrpSpPr>
        <p:grpSpPr>
          <a:xfrm>
            <a:off x="7670982" y="4593321"/>
            <a:ext cx="7202453" cy="2754169"/>
            <a:chOff x="5394911" y="6811938"/>
            <a:chExt cx="7571260" cy="2946319"/>
          </a:xfrm>
        </p:grpSpPr>
        <p:grpSp>
          <p:nvGrpSpPr>
            <p:cNvPr id="13" name="组合 12">
              <a:extLst>
                <a:ext uri="{FF2B5EF4-FFF2-40B4-BE49-F238E27FC236}">
                  <a16:creationId xmlns:a16="http://schemas.microsoft.com/office/drawing/2014/main" id="{44FEBC26-0F88-0447-8BAF-44B55A19D43A}"/>
                </a:ext>
              </a:extLst>
            </p:cNvPr>
            <p:cNvGrpSpPr/>
            <p:nvPr/>
          </p:nvGrpSpPr>
          <p:grpSpPr>
            <a:xfrm>
              <a:off x="6619333" y="7411386"/>
              <a:ext cx="5557333" cy="1905000"/>
              <a:chOff x="5941940" y="7299941"/>
              <a:chExt cx="5557333" cy="1905000"/>
            </a:xfrm>
          </p:grpSpPr>
          <p:pic>
            <p:nvPicPr>
              <p:cNvPr id="16" name="图形 15">
                <a:extLst>
                  <a:ext uri="{FF2B5EF4-FFF2-40B4-BE49-F238E27FC236}">
                    <a16:creationId xmlns:a16="http://schemas.microsoft.com/office/drawing/2014/main" id="{B3C083C7-BE01-F446-A956-F841E04DDA44}"/>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941940" y="7299941"/>
                <a:ext cx="1905000" cy="1905000"/>
              </a:xfrm>
              <a:prstGeom prst="rect">
                <a:avLst/>
              </a:prstGeom>
            </p:spPr>
          </p:pic>
          <p:sp>
            <p:nvSpPr>
              <p:cNvPr id="17" name="圆角矩形 16">
                <a:extLst>
                  <a:ext uri="{FF2B5EF4-FFF2-40B4-BE49-F238E27FC236}">
                    <a16:creationId xmlns:a16="http://schemas.microsoft.com/office/drawing/2014/main" id="{7B4816C9-047E-9F4D-8EF6-825BF22E42E9}"/>
                  </a:ext>
                </a:extLst>
              </p:cNvPr>
              <p:cNvSpPr/>
              <p:nvPr/>
            </p:nvSpPr>
            <p:spPr>
              <a:xfrm>
                <a:off x="8301455" y="7511195"/>
                <a:ext cx="3197818" cy="1482491"/>
              </a:xfrm>
              <a:prstGeom prst="roundRect">
                <a:avLst>
                  <a:gd name="adj" fmla="val 92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8000" dirty="0">
                    <a:solidFill>
                      <a:schemeClr val="bg1"/>
                    </a:solidFill>
                  </a:rPr>
                  <a:t>练习</a:t>
                </a:r>
              </a:p>
            </p:txBody>
          </p:sp>
        </p:grpSp>
        <p:sp>
          <p:nvSpPr>
            <p:cNvPr id="15" name="梯形 14">
              <a:extLst>
                <a:ext uri="{FF2B5EF4-FFF2-40B4-BE49-F238E27FC236}">
                  <a16:creationId xmlns:a16="http://schemas.microsoft.com/office/drawing/2014/main" id="{6FE24660-03AB-CD4B-AE30-9FB63652FFF3}"/>
                </a:ext>
              </a:extLst>
            </p:cNvPr>
            <p:cNvSpPr/>
            <p:nvPr/>
          </p:nvSpPr>
          <p:spPr>
            <a:xfrm>
              <a:off x="5394911" y="6811938"/>
              <a:ext cx="7571260" cy="2946319"/>
            </a:xfrm>
            <a:prstGeom prst="trapezoid">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sp>
        <p:nvSpPr>
          <p:cNvPr id="18" name="文本框 17">
            <a:extLst>
              <a:ext uri="{FF2B5EF4-FFF2-40B4-BE49-F238E27FC236}">
                <a16:creationId xmlns:a16="http://schemas.microsoft.com/office/drawing/2014/main" id="{D11A426B-2A53-EA4A-9C30-DD6F9D1DE80D}"/>
              </a:ext>
            </a:extLst>
          </p:cNvPr>
          <p:cNvSpPr txBox="1"/>
          <p:nvPr/>
        </p:nvSpPr>
        <p:spPr>
          <a:xfrm>
            <a:off x="7670982" y="7745594"/>
            <a:ext cx="7663424" cy="1879536"/>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en-US" altLang="zh-CN" sz="6000" b="0" dirty="0">
                <a:solidFill>
                  <a:schemeClr val="bg1"/>
                </a:solidFill>
                <a:latin typeface="Microsoft YaHei" panose="020B0503020204020204" pitchFamily="34" charset="-122"/>
                <a:ea typeface="Microsoft YaHei" panose="020B0503020204020204" pitchFamily="34" charset="-122"/>
              </a:rPr>
              <a:t>Mongo</a:t>
            </a:r>
            <a:r>
              <a:rPr kumimoji="1" lang="zh-CN" altLang="en-US" sz="6000" b="0" dirty="0">
                <a:solidFill>
                  <a:schemeClr val="bg1"/>
                </a:solidFill>
                <a:latin typeface="Microsoft YaHei" panose="020B0503020204020204" pitchFamily="34" charset="-122"/>
                <a:ea typeface="Microsoft YaHei" panose="020B0503020204020204" pitchFamily="34" charset="-122"/>
              </a:rPr>
              <a:t>常规操作练习</a:t>
            </a:r>
          </a:p>
        </p:txBody>
      </p:sp>
      <p:sp>
        <p:nvSpPr>
          <p:cNvPr id="5" name="矩形 4">
            <a:extLst>
              <a:ext uri="{FF2B5EF4-FFF2-40B4-BE49-F238E27FC236}">
                <a16:creationId xmlns:a16="http://schemas.microsoft.com/office/drawing/2014/main" id="{9DCE74B3-A6E0-4B4C-90C2-44DA640010AF}"/>
              </a:ext>
            </a:extLst>
          </p:cNvPr>
          <p:cNvSpPr/>
          <p:nvPr/>
        </p:nvSpPr>
        <p:spPr>
          <a:xfrm>
            <a:off x="5821047" y="10238601"/>
            <a:ext cx="11910633" cy="553998"/>
          </a:xfrm>
          <a:prstGeom prst="rect">
            <a:avLst/>
          </a:prstGeom>
        </p:spPr>
        <p:txBody>
          <a:bodyPr wrap="none">
            <a:spAutoFit/>
          </a:bodyPr>
          <a:lstStyle/>
          <a:p>
            <a:r>
              <a:rPr lang="zh-CN" altLang="en-US">
                <a:solidFill>
                  <a:schemeClr val="bg1"/>
                </a:solidFill>
              </a:rPr>
              <a:t>https://www.runoob.com/mongodb/mongodb-connections.html</a:t>
            </a:r>
          </a:p>
        </p:txBody>
      </p:sp>
    </p:spTree>
    <p:extLst>
      <p:ext uri="{BB962C8B-B14F-4D97-AF65-F5344CB8AC3E}">
        <p14:creationId xmlns:p14="http://schemas.microsoft.com/office/powerpoint/2010/main" val="18198978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ElasticSearch</a:t>
            </a: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sp>
        <p:nvSpPr>
          <p:cNvPr id="5" name="矩形 4">
            <a:extLst>
              <a:ext uri="{FF2B5EF4-FFF2-40B4-BE49-F238E27FC236}">
                <a16:creationId xmlns:a16="http://schemas.microsoft.com/office/drawing/2014/main" id="{64610273-4D4A-F743-BE37-64561FE92E12}"/>
              </a:ext>
            </a:extLst>
          </p:cNvPr>
          <p:cNvSpPr/>
          <p:nvPr/>
        </p:nvSpPr>
        <p:spPr>
          <a:xfrm>
            <a:off x="4122339" y="1977088"/>
            <a:ext cx="4031873" cy="861774"/>
          </a:xfrm>
          <a:prstGeom prst="rect">
            <a:avLst/>
          </a:prstGeom>
        </p:spPr>
        <p:txBody>
          <a:bodyPr wrap="none">
            <a:spAutoFit/>
          </a:bodyPr>
          <a:lstStyle/>
          <a:p>
            <a:pPr algn="l"/>
            <a:r>
              <a:rPr lang="zh-CN" altLang="en-US" sz="5000" b="0" dirty="0">
                <a:solidFill>
                  <a:schemeClr val="bg1"/>
                </a:solidFill>
                <a:latin typeface="Microsoft YaHei" panose="020B0503020204020204" pitchFamily="34" charset="-122"/>
                <a:ea typeface="Microsoft YaHei" panose="020B0503020204020204" pitchFamily="34" charset="-122"/>
              </a:rPr>
              <a:t>全文搜索引擎</a:t>
            </a:r>
          </a:p>
        </p:txBody>
      </p:sp>
      <p:sp>
        <p:nvSpPr>
          <p:cNvPr id="6" name="矩形 5">
            <a:extLst>
              <a:ext uri="{FF2B5EF4-FFF2-40B4-BE49-F238E27FC236}">
                <a16:creationId xmlns:a16="http://schemas.microsoft.com/office/drawing/2014/main" id="{642125CF-9613-CF46-BD1E-B6096D9F95A6}"/>
              </a:ext>
            </a:extLst>
          </p:cNvPr>
          <p:cNvSpPr/>
          <p:nvPr/>
        </p:nvSpPr>
        <p:spPr>
          <a:xfrm>
            <a:off x="2541928" y="5077447"/>
            <a:ext cx="2749472" cy="861774"/>
          </a:xfrm>
          <a:prstGeom prst="rect">
            <a:avLst/>
          </a:prstGeom>
        </p:spPr>
        <p:txBody>
          <a:bodyPr wrap="non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倒排索引</a:t>
            </a:r>
          </a:p>
        </p:txBody>
      </p:sp>
      <p:pic>
        <p:nvPicPr>
          <p:cNvPr id="7" name="图片 6">
            <a:extLst>
              <a:ext uri="{FF2B5EF4-FFF2-40B4-BE49-F238E27FC236}">
                <a16:creationId xmlns:a16="http://schemas.microsoft.com/office/drawing/2014/main" id="{0F480DBB-EC9E-1346-BF4A-EA7B5FCC6154}"/>
              </a:ext>
            </a:extLst>
          </p:cNvPr>
          <p:cNvPicPr>
            <a:picLocks noChangeAspect="1"/>
          </p:cNvPicPr>
          <p:nvPr/>
        </p:nvPicPr>
        <p:blipFill>
          <a:blip r:embed="rId5"/>
          <a:stretch>
            <a:fillRect/>
          </a:stretch>
        </p:blipFill>
        <p:spPr>
          <a:xfrm>
            <a:off x="1910014" y="6425626"/>
            <a:ext cx="11135124" cy="3469640"/>
          </a:xfrm>
          <a:prstGeom prst="rect">
            <a:avLst/>
          </a:prstGeom>
        </p:spPr>
      </p:pic>
      <p:pic>
        <p:nvPicPr>
          <p:cNvPr id="8" name="图片 7">
            <a:extLst>
              <a:ext uri="{FF2B5EF4-FFF2-40B4-BE49-F238E27FC236}">
                <a16:creationId xmlns:a16="http://schemas.microsoft.com/office/drawing/2014/main" id="{E2B02475-A9B5-FB4A-AC49-C25B4AD084B0}"/>
              </a:ext>
            </a:extLst>
          </p:cNvPr>
          <p:cNvPicPr>
            <a:picLocks noChangeAspect="1"/>
          </p:cNvPicPr>
          <p:nvPr/>
        </p:nvPicPr>
        <p:blipFill>
          <a:blip r:embed="rId6"/>
          <a:stretch>
            <a:fillRect/>
          </a:stretch>
        </p:blipFill>
        <p:spPr>
          <a:xfrm>
            <a:off x="13594080" y="6425627"/>
            <a:ext cx="7528560" cy="3475752"/>
          </a:xfrm>
          <a:prstGeom prst="rect">
            <a:avLst/>
          </a:prstGeom>
        </p:spPr>
      </p:pic>
      <p:sp>
        <p:nvSpPr>
          <p:cNvPr id="12" name="矩形 11">
            <a:extLst>
              <a:ext uri="{FF2B5EF4-FFF2-40B4-BE49-F238E27FC236}">
                <a16:creationId xmlns:a16="http://schemas.microsoft.com/office/drawing/2014/main" id="{7C1C36D4-F27B-3042-A197-93B1C642A62F}"/>
              </a:ext>
            </a:extLst>
          </p:cNvPr>
          <p:cNvSpPr/>
          <p:nvPr/>
        </p:nvSpPr>
        <p:spPr>
          <a:xfrm>
            <a:off x="13594080" y="5077447"/>
            <a:ext cx="2749472" cy="861774"/>
          </a:xfrm>
          <a:prstGeom prst="rect">
            <a:avLst/>
          </a:prstGeom>
        </p:spPr>
        <p:txBody>
          <a:bodyPr wrap="non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倒排索引</a:t>
            </a:r>
          </a:p>
        </p:txBody>
      </p:sp>
    </p:spTree>
    <p:extLst>
      <p:ext uri="{BB962C8B-B14F-4D97-AF65-F5344CB8AC3E}">
        <p14:creationId xmlns:p14="http://schemas.microsoft.com/office/powerpoint/2010/main" val="8913361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ElasticSearch</a:t>
            </a: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sp>
        <p:nvSpPr>
          <p:cNvPr id="6" name="矩形 5">
            <a:extLst>
              <a:ext uri="{FF2B5EF4-FFF2-40B4-BE49-F238E27FC236}">
                <a16:creationId xmlns:a16="http://schemas.microsoft.com/office/drawing/2014/main" id="{642125CF-9613-CF46-BD1E-B6096D9F95A6}"/>
              </a:ext>
            </a:extLst>
          </p:cNvPr>
          <p:cNvSpPr/>
          <p:nvPr/>
        </p:nvSpPr>
        <p:spPr>
          <a:xfrm>
            <a:off x="2890723" y="3597351"/>
            <a:ext cx="2589170" cy="861774"/>
          </a:xfrm>
          <a:prstGeom prst="rect">
            <a:avLst/>
          </a:prstGeom>
        </p:spPr>
        <p:txBody>
          <a:bodyPr wrap="none">
            <a:spAutoFit/>
          </a:bodyPr>
          <a:lstStyle/>
          <a:p>
            <a:r>
              <a:rPr lang="en-US" altLang="zh-CN" sz="5000" b="0" dirty="0" err="1">
                <a:solidFill>
                  <a:schemeClr val="bg1"/>
                </a:solidFill>
                <a:latin typeface="Microsoft YaHei" panose="020B0503020204020204" pitchFamily="34" charset="-122"/>
                <a:ea typeface="Microsoft YaHei" panose="020B0503020204020204" pitchFamily="34" charset="-122"/>
              </a:rPr>
              <a:t>FileBeat</a:t>
            </a:r>
            <a:endParaRPr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51A0F662-5B73-E14C-A535-6DBA1B539726}"/>
              </a:ext>
            </a:extLst>
          </p:cNvPr>
          <p:cNvSpPr/>
          <p:nvPr/>
        </p:nvSpPr>
        <p:spPr>
          <a:xfrm>
            <a:off x="6277659" y="3601281"/>
            <a:ext cx="4139275" cy="861774"/>
          </a:xfrm>
          <a:prstGeom prst="rect">
            <a:avLst/>
          </a:prstGeom>
        </p:spPr>
        <p:txBody>
          <a:bodyPr wrap="none">
            <a:spAutoFit/>
          </a:bodyPr>
          <a:lstStyle/>
          <a:p>
            <a:r>
              <a:rPr lang="en-US" altLang="zh-CN" sz="5000" b="0" dirty="0">
                <a:solidFill>
                  <a:schemeClr val="bg1"/>
                </a:solidFill>
                <a:latin typeface="Microsoft YaHei" panose="020B0503020204020204" pitchFamily="34" charset="-122"/>
                <a:ea typeface="Microsoft YaHei" panose="020B0503020204020204" pitchFamily="34" charset="-122"/>
              </a:rPr>
              <a:t>ElasticSearch</a:t>
            </a:r>
            <a:endParaRPr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15" name="矩形 14">
            <a:extLst>
              <a:ext uri="{FF2B5EF4-FFF2-40B4-BE49-F238E27FC236}">
                <a16:creationId xmlns:a16="http://schemas.microsoft.com/office/drawing/2014/main" id="{AEC424F3-DA42-BC44-BDF8-7620E827B55C}"/>
              </a:ext>
            </a:extLst>
          </p:cNvPr>
          <p:cNvSpPr/>
          <p:nvPr/>
        </p:nvSpPr>
        <p:spPr>
          <a:xfrm>
            <a:off x="11132367" y="3597351"/>
            <a:ext cx="2273379" cy="861774"/>
          </a:xfrm>
          <a:prstGeom prst="rect">
            <a:avLst/>
          </a:prstGeom>
        </p:spPr>
        <p:txBody>
          <a:bodyPr wrap="none">
            <a:spAutoFit/>
          </a:bodyPr>
          <a:lstStyle/>
          <a:p>
            <a:r>
              <a:rPr lang="en-US" altLang="zh-CN" sz="5000" b="0" dirty="0">
                <a:solidFill>
                  <a:schemeClr val="bg1"/>
                </a:solidFill>
                <a:latin typeface="Microsoft YaHei" panose="020B0503020204020204" pitchFamily="34" charset="-122"/>
                <a:ea typeface="Microsoft YaHei" panose="020B0503020204020204" pitchFamily="34" charset="-122"/>
              </a:rPr>
              <a:t>Kibana</a:t>
            </a:r>
            <a:endParaRPr lang="zh-CN" altLang="en-US" sz="5000" b="0" dirty="0">
              <a:solidFill>
                <a:schemeClr val="bg1"/>
              </a:solidFill>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B4701CF8-DBF1-8E41-976A-15FF3F2EFF2F}"/>
              </a:ext>
            </a:extLst>
          </p:cNvPr>
          <p:cNvPicPr>
            <a:picLocks noChangeAspect="1"/>
          </p:cNvPicPr>
          <p:nvPr/>
        </p:nvPicPr>
        <p:blipFill>
          <a:blip r:embed="rId5"/>
          <a:stretch>
            <a:fillRect/>
          </a:stretch>
        </p:blipFill>
        <p:spPr>
          <a:xfrm>
            <a:off x="2564672" y="5269722"/>
            <a:ext cx="8624140" cy="5300825"/>
          </a:xfrm>
          <a:prstGeom prst="rect">
            <a:avLst/>
          </a:prstGeom>
        </p:spPr>
      </p:pic>
      <p:pic>
        <p:nvPicPr>
          <p:cNvPr id="10" name="图片 9">
            <a:extLst>
              <a:ext uri="{FF2B5EF4-FFF2-40B4-BE49-F238E27FC236}">
                <a16:creationId xmlns:a16="http://schemas.microsoft.com/office/drawing/2014/main" id="{6302D703-8BD9-F446-9B48-F0DD774C0552}"/>
              </a:ext>
            </a:extLst>
          </p:cNvPr>
          <p:cNvPicPr>
            <a:picLocks noChangeAspect="1"/>
          </p:cNvPicPr>
          <p:nvPr/>
        </p:nvPicPr>
        <p:blipFill>
          <a:blip r:embed="rId6"/>
          <a:stretch>
            <a:fillRect/>
          </a:stretch>
        </p:blipFill>
        <p:spPr>
          <a:xfrm>
            <a:off x="11615420" y="5269721"/>
            <a:ext cx="8576132" cy="5300825"/>
          </a:xfrm>
          <a:prstGeom prst="rect">
            <a:avLst/>
          </a:prstGeom>
        </p:spPr>
      </p:pic>
      <p:sp>
        <p:nvSpPr>
          <p:cNvPr id="11" name="矩形 10">
            <a:extLst>
              <a:ext uri="{FF2B5EF4-FFF2-40B4-BE49-F238E27FC236}">
                <a16:creationId xmlns:a16="http://schemas.microsoft.com/office/drawing/2014/main" id="{82C2C2A4-3017-BE48-AE93-147142418049}"/>
              </a:ext>
            </a:extLst>
          </p:cNvPr>
          <p:cNvSpPr/>
          <p:nvPr/>
        </p:nvSpPr>
        <p:spPr>
          <a:xfrm>
            <a:off x="2947703" y="11318176"/>
            <a:ext cx="7802136" cy="553998"/>
          </a:xfrm>
          <a:prstGeom prst="rect">
            <a:avLst/>
          </a:prstGeom>
        </p:spPr>
        <p:txBody>
          <a:bodyPr wrap="none">
            <a:spAutoFit/>
          </a:bodyPr>
          <a:lstStyle/>
          <a:p>
            <a:r>
              <a:rPr lang="zh-CN" altLang="en-US" dirty="0">
                <a:solidFill>
                  <a:schemeClr val="bg1"/>
                </a:solidFill>
              </a:rPr>
              <a:t>https://www.jianshu.com/p/02a43f65a491</a:t>
            </a:r>
          </a:p>
        </p:txBody>
      </p:sp>
      <p:sp>
        <p:nvSpPr>
          <p:cNvPr id="18" name="圆角矩形 17">
            <a:extLst>
              <a:ext uri="{FF2B5EF4-FFF2-40B4-BE49-F238E27FC236}">
                <a16:creationId xmlns:a16="http://schemas.microsoft.com/office/drawing/2014/main" id="{68059A71-AC16-734F-8952-CA0FAE9BBA25}"/>
              </a:ext>
            </a:extLst>
          </p:cNvPr>
          <p:cNvSpPr/>
          <p:nvPr/>
        </p:nvSpPr>
        <p:spPr>
          <a:xfrm>
            <a:off x="10749839" y="620565"/>
            <a:ext cx="5768512"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6000" b="0" dirty="0">
                <a:solidFill>
                  <a:schemeClr val="bg1"/>
                </a:solidFill>
                <a:latin typeface="Microsoft YaHei" panose="020B0503020204020204" pitchFamily="34" charset="-122"/>
                <a:ea typeface="Microsoft YaHei" panose="020B0503020204020204" pitchFamily="34" charset="-122"/>
              </a:rPr>
              <a:t>日志系统</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907576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Kafka</a:t>
            </a:r>
            <a:r>
              <a:rPr kumimoji="1" lang="zh-CN" altLang="en-US" sz="6000" b="0" dirty="0">
                <a:solidFill>
                  <a:schemeClr val="bg1"/>
                </a:solidFill>
                <a:latin typeface="Microsoft YaHei" panose="020B0503020204020204" pitchFamily="34" charset="-122"/>
                <a:ea typeface="Microsoft YaHei" panose="020B0503020204020204" pitchFamily="34" charset="-122"/>
              </a:rPr>
              <a:t> 消息队列</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pic>
        <p:nvPicPr>
          <p:cNvPr id="5" name="图片 4">
            <a:extLst>
              <a:ext uri="{FF2B5EF4-FFF2-40B4-BE49-F238E27FC236}">
                <a16:creationId xmlns:a16="http://schemas.microsoft.com/office/drawing/2014/main" id="{83165A0B-A570-3C48-9B74-7973C8F5B69E}"/>
              </a:ext>
            </a:extLst>
          </p:cNvPr>
          <p:cNvPicPr>
            <a:picLocks noChangeAspect="1"/>
          </p:cNvPicPr>
          <p:nvPr/>
        </p:nvPicPr>
        <p:blipFill>
          <a:blip r:embed="rId5"/>
          <a:stretch>
            <a:fillRect/>
          </a:stretch>
        </p:blipFill>
        <p:spPr>
          <a:xfrm>
            <a:off x="892300" y="3383279"/>
            <a:ext cx="15869415" cy="8138161"/>
          </a:xfrm>
          <a:prstGeom prst="rect">
            <a:avLst/>
          </a:prstGeom>
        </p:spPr>
      </p:pic>
      <p:pic>
        <p:nvPicPr>
          <p:cNvPr id="7" name="图片 6">
            <a:extLst>
              <a:ext uri="{FF2B5EF4-FFF2-40B4-BE49-F238E27FC236}">
                <a16:creationId xmlns:a16="http://schemas.microsoft.com/office/drawing/2014/main" id="{E69C1C56-274B-5D44-8222-996FB9A5402F}"/>
              </a:ext>
            </a:extLst>
          </p:cNvPr>
          <p:cNvPicPr>
            <a:picLocks noChangeAspect="1"/>
          </p:cNvPicPr>
          <p:nvPr/>
        </p:nvPicPr>
        <p:blipFill>
          <a:blip r:embed="rId6"/>
          <a:stretch>
            <a:fillRect/>
          </a:stretch>
        </p:blipFill>
        <p:spPr>
          <a:xfrm>
            <a:off x="17052800" y="3383278"/>
            <a:ext cx="6749887" cy="8138161"/>
          </a:xfrm>
          <a:prstGeom prst="rect">
            <a:avLst/>
          </a:prstGeom>
        </p:spPr>
      </p:pic>
      <p:sp>
        <p:nvSpPr>
          <p:cNvPr id="17" name="矩形 16">
            <a:extLst>
              <a:ext uri="{FF2B5EF4-FFF2-40B4-BE49-F238E27FC236}">
                <a16:creationId xmlns:a16="http://schemas.microsoft.com/office/drawing/2014/main" id="{EFB4E1A0-DAD0-F84B-B7F6-998CFEAC5828}"/>
              </a:ext>
            </a:extLst>
          </p:cNvPr>
          <p:cNvSpPr/>
          <p:nvPr/>
        </p:nvSpPr>
        <p:spPr>
          <a:xfrm>
            <a:off x="17258097" y="12009831"/>
            <a:ext cx="2749471" cy="861774"/>
          </a:xfrm>
          <a:prstGeom prst="rect">
            <a:avLst/>
          </a:prstGeom>
        </p:spPr>
        <p:txBody>
          <a:bodyPr wrap="non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存储机制</a:t>
            </a:r>
          </a:p>
        </p:txBody>
      </p:sp>
      <p:sp>
        <p:nvSpPr>
          <p:cNvPr id="19" name="矩形 18">
            <a:extLst>
              <a:ext uri="{FF2B5EF4-FFF2-40B4-BE49-F238E27FC236}">
                <a16:creationId xmlns:a16="http://schemas.microsoft.com/office/drawing/2014/main" id="{5DFCD952-AE7B-7041-8460-0C7E4B296BB9}"/>
              </a:ext>
            </a:extLst>
          </p:cNvPr>
          <p:cNvSpPr/>
          <p:nvPr/>
        </p:nvSpPr>
        <p:spPr>
          <a:xfrm>
            <a:off x="1176480" y="11825078"/>
            <a:ext cx="1467068" cy="861774"/>
          </a:xfrm>
          <a:prstGeom prst="rect">
            <a:avLst/>
          </a:prstGeom>
        </p:spPr>
        <p:txBody>
          <a:bodyPr wrap="none">
            <a:spAutoFit/>
          </a:bodyPr>
          <a:lstStyle/>
          <a:p>
            <a:r>
              <a:rPr lang="zh-CN" altLang="en-US" sz="5000" b="0" dirty="0">
                <a:solidFill>
                  <a:schemeClr val="bg1"/>
                </a:solidFill>
                <a:latin typeface="Microsoft YaHei" panose="020B0503020204020204" pitchFamily="34" charset="-122"/>
                <a:ea typeface="Microsoft YaHei" panose="020B0503020204020204" pitchFamily="34" charset="-122"/>
              </a:rPr>
              <a:t>架构</a:t>
            </a:r>
          </a:p>
        </p:txBody>
      </p:sp>
    </p:spTree>
    <p:extLst>
      <p:ext uri="{BB962C8B-B14F-4D97-AF65-F5344CB8AC3E}">
        <p14:creationId xmlns:p14="http://schemas.microsoft.com/office/powerpoint/2010/main" val="1274352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a:solidFill>
                  <a:schemeClr val="bg1"/>
                </a:solidFill>
                <a:latin typeface="Microsoft YaHei" panose="020B0503020204020204" pitchFamily="34" charset="-122"/>
                <a:ea typeface="Microsoft YaHei" panose="020B0503020204020204" pitchFamily="34" charset="-122"/>
              </a:rPr>
              <a:t>Kafka</a:t>
            </a:r>
            <a:r>
              <a:rPr kumimoji="1" lang="zh-CN" altLang="en-US" sz="6000" b="0" dirty="0">
                <a:solidFill>
                  <a:schemeClr val="bg1"/>
                </a:solidFill>
                <a:latin typeface="Microsoft YaHei" panose="020B0503020204020204" pitchFamily="34" charset="-122"/>
                <a:ea typeface="Microsoft YaHei" panose="020B0503020204020204" pitchFamily="34" charset="-122"/>
              </a:rPr>
              <a:t> 消息队列</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sp>
        <p:nvSpPr>
          <p:cNvPr id="19" name="矩形 18">
            <a:extLst>
              <a:ext uri="{FF2B5EF4-FFF2-40B4-BE49-F238E27FC236}">
                <a16:creationId xmlns:a16="http://schemas.microsoft.com/office/drawing/2014/main" id="{5DFCD952-AE7B-7041-8460-0C7E4B296BB9}"/>
              </a:ext>
            </a:extLst>
          </p:cNvPr>
          <p:cNvSpPr/>
          <p:nvPr/>
        </p:nvSpPr>
        <p:spPr>
          <a:xfrm>
            <a:off x="1125748" y="3236249"/>
            <a:ext cx="9567043" cy="861774"/>
          </a:xfrm>
          <a:prstGeom prst="rect">
            <a:avLst/>
          </a:prstGeom>
        </p:spPr>
        <p:txBody>
          <a:bodyPr wrap="none">
            <a:spAutoFit/>
          </a:bodyPr>
          <a:lstStyle/>
          <a:p>
            <a:r>
              <a:rPr lang="en-US" altLang="zh-CN" sz="5000" b="0" dirty="0">
                <a:solidFill>
                  <a:schemeClr val="bg1"/>
                </a:solidFill>
                <a:latin typeface="Microsoft YaHei" panose="020B0503020204020204" pitchFamily="34" charset="-122"/>
                <a:ea typeface="Microsoft YaHei" panose="020B0503020204020204" pitchFamily="34" charset="-122"/>
              </a:rPr>
              <a:t>Kafka</a:t>
            </a:r>
            <a:r>
              <a:rPr lang="zh-CN" altLang="en-US" sz="5000" b="0" dirty="0">
                <a:solidFill>
                  <a:schemeClr val="bg1"/>
                </a:solidFill>
                <a:latin typeface="Microsoft YaHei" panose="020B0503020204020204" pitchFamily="34" charset="-122"/>
                <a:ea typeface="Microsoft YaHei" panose="020B0503020204020204" pitchFamily="34" charset="-122"/>
              </a:rPr>
              <a:t>为什么吞吐量大，速度快？</a:t>
            </a:r>
          </a:p>
        </p:txBody>
      </p:sp>
      <p:sp>
        <p:nvSpPr>
          <p:cNvPr id="6" name="矩形 5">
            <a:extLst>
              <a:ext uri="{FF2B5EF4-FFF2-40B4-BE49-F238E27FC236}">
                <a16:creationId xmlns:a16="http://schemas.microsoft.com/office/drawing/2014/main" id="{EE1B5422-1CA3-0F40-9564-A3B91A381522}"/>
              </a:ext>
            </a:extLst>
          </p:cNvPr>
          <p:cNvSpPr/>
          <p:nvPr/>
        </p:nvSpPr>
        <p:spPr>
          <a:xfrm>
            <a:off x="1910014" y="5013349"/>
            <a:ext cx="19173839" cy="1323439"/>
          </a:xfrm>
          <a:prstGeom prst="rect">
            <a:avLst/>
          </a:prstGeom>
        </p:spPr>
        <p:txBody>
          <a:bodyPr wrap="square">
            <a:spAutoFit/>
          </a:bodyPr>
          <a:lstStyle/>
          <a:p>
            <a:pPr marL="571500" indent="-571500" algn="l">
              <a:buFont typeface="Arial" panose="020B0604020202020204" pitchFamily="34" charset="0"/>
              <a:buChar char="•"/>
            </a:pPr>
            <a:r>
              <a:rPr lang="en" altLang="zh-CN" sz="4000" b="0" dirty="0">
                <a:solidFill>
                  <a:schemeClr val="bg1"/>
                </a:solidFill>
                <a:latin typeface="Microsoft YaHei" panose="020B0503020204020204" pitchFamily="34" charset="-122"/>
                <a:ea typeface="Microsoft YaHei" panose="020B0503020204020204" pitchFamily="34" charset="-122"/>
              </a:rPr>
              <a:t>Kafka</a:t>
            </a:r>
            <a:r>
              <a:rPr lang="zh-CN" altLang="en-US" sz="4000" b="0" dirty="0">
                <a:solidFill>
                  <a:schemeClr val="bg1"/>
                </a:solidFill>
                <a:latin typeface="Microsoft YaHei" panose="020B0503020204020204" pitchFamily="34" charset="-122"/>
                <a:ea typeface="Microsoft YaHei" panose="020B0503020204020204" pitchFamily="34" charset="-122"/>
              </a:rPr>
              <a:t>就是使用了磁盘顺序读写来提升的性能。</a:t>
            </a:r>
            <a:r>
              <a:rPr lang="en" altLang="zh-CN" sz="4000" b="0" dirty="0">
                <a:solidFill>
                  <a:schemeClr val="bg1"/>
                </a:solidFill>
                <a:latin typeface="Microsoft YaHei" panose="020B0503020204020204" pitchFamily="34" charset="-122"/>
                <a:ea typeface="Microsoft YaHei" panose="020B0503020204020204" pitchFamily="34" charset="-122"/>
              </a:rPr>
              <a:t>Kafka</a:t>
            </a:r>
            <a:r>
              <a:rPr lang="zh-CN" altLang="en-US" sz="4000" b="0" dirty="0">
                <a:solidFill>
                  <a:schemeClr val="bg1"/>
                </a:solidFill>
                <a:latin typeface="Microsoft YaHei" panose="020B0503020204020204" pitchFamily="34" charset="-122"/>
                <a:ea typeface="Microsoft YaHei" panose="020B0503020204020204" pitchFamily="34" charset="-122"/>
              </a:rPr>
              <a:t>的</a:t>
            </a:r>
            <a:r>
              <a:rPr lang="en" altLang="zh-CN" sz="4000" b="0" dirty="0">
                <a:solidFill>
                  <a:schemeClr val="bg1"/>
                </a:solidFill>
                <a:latin typeface="Microsoft YaHei" panose="020B0503020204020204" pitchFamily="34" charset="-122"/>
                <a:ea typeface="Microsoft YaHei" panose="020B0503020204020204" pitchFamily="34" charset="-122"/>
              </a:rPr>
              <a:t>message</a:t>
            </a:r>
            <a:r>
              <a:rPr lang="zh-CN" altLang="en-US" sz="4000" b="0" dirty="0">
                <a:solidFill>
                  <a:schemeClr val="bg1"/>
                </a:solidFill>
                <a:latin typeface="Microsoft YaHei" panose="020B0503020204020204" pitchFamily="34" charset="-122"/>
                <a:ea typeface="Microsoft YaHei" panose="020B0503020204020204" pitchFamily="34" charset="-122"/>
              </a:rPr>
              <a:t>是不断追加到本地磁盘文件末尾的，而不是随机的写入，顺序读写比随机读写高三个数量级</a:t>
            </a:r>
          </a:p>
        </p:txBody>
      </p:sp>
      <p:sp>
        <p:nvSpPr>
          <p:cNvPr id="8" name="矩形 7">
            <a:extLst>
              <a:ext uri="{FF2B5EF4-FFF2-40B4-BE49-F238E27FC236}">
                <a16:creationId xmlns:a16="http://schemas.microsoft.com/office/drawing/2014/main" id="{5AF1868A-A143-7940-A8EC-814572EDD18C}"/>
              </a:ext>
            </a:extLst>
          </p:cNvPr>
          <p:cNvSpPr/>
          <p:nvPr/>
        </p:nvSpPr>
        <p:spPr>
          <a:xfrm>
            <a:off x="1910014" y="8281343"/>
            <a:ext cx="19173839" cy="707886"/>
          </a:xfrm>
          <a:prstGeom prst="rect">
            <a:avLst/>
          </a:prstGeom>
        </p:spPr>
        <p:txBody>
          <a:bodyPr wrap="none">
            <a:spAutoFit/>
          </a:bodyPr>
          <a:lstStyle/>
          <a:p>
            <a:pPr marL="571500" indent="-571500" algn="l">
              <a:buFont typeface="Arial" panose="020B0604020202020204" pitchFamily="34" charset="0"/>
              <a:buChar char="•"/>
            </a:pPr>
            <a:r>
              <a:rPr lang="zh-CN" altLang="en-US" sz="4000" b="0" dirty="0">
                <a:solidFill>
                  <a:schemeClr val="bg1"/>
                </a:solidFill>
                <a:latin typeface="Microsoft YaHei" panose="020B0503020204020204" pitchFamily="34" charset="-122"/>
                <a:ea typeface="Microsoft YaHei" panose="020B0503020204020204" pitchFamily="34" charset="-122"/>
              </a:rPr>
              <a:t>使用了</a:t>
            </a:r>
            <a:r>
              <a:rPr lang="en" altLang="zh-CN" sz="4000" b="0" dirty="0" err="1">
                <a:solidFill>
                  <a:schemeClr val="bg1"/>
                </a:solidFill>
                <a:latin typeface="Microsoft YaHei" panose="020B0503020204020204" pitchFamily="34" charset="-122"/>
                <a:ea typeface="Microsoft YaHei" panose="020B0503020204020204" pitchFamily="34" charset="-122"/>
              </a:rPr>
              <a:t>linux</a:t>
            </a:r>
            <a:r>
              <a:rPr lang="zh-CN" altLang="en-US" sz="4000" b="0" dirty="0">
                <a:solidFill>
                  <a:schemeClr val="bg1"/>
                </a:solidFill>
                <a:latin typeface="Microsoft YaHei" panose="020B0503020204020204" pitchFamily="34" charset="-122"/>
                <a:ea typeface="Microsoft YaHei" panose="020B0503020204020204" pitchFamily="34" charset="-122"/>
              </a:rPr>
              <a:t>操作系统 的</a:t>
            </a:r>
            <a:r>
              <a:rPr lang="en" altLang="zh-CN" sz="4000" b="0" dirty="0" err="1">
                <a:solidFill>
                  <a:schemeClr val="bg1"/>
                </a:solidFill>
                <a:latin typeface="Microsoft YaHei" panose="020B0503020204020204" pitchFamily="34" charset="-122"/>
                <a:ea typeface="Microsoft YaHei" panose="020B0503020204020204" pitchFamily="34" charset="-122"/>
              </a:rPr>
              <a:t>sendfile</a:t>
            </a:r>
            <a:r>
              <a:rPr lang="zh-CN" altLang="en-US" sz="4000" b="0" dirty="0">
                <a:solidFill>
                  <a:schemeClr val="bg1"/>
                </a:solidFill>
                <a:latin typeface="Microsoft YaHei" panose="020B0503020204020204" pitchFamily="34" charset="-122"/>
                <a:ea typeface="Microsoft YaHei" panose="020B0503020204020204" pitchFamily="34" charset="-122"/>
              </a:rPr>
              <a:t>方法</a:t>
            </a:r>
            <a:r>
              <a:rPr lang="en" altLang="zh-CN" sz="4000" b="0" dirty="0">
                <a:solidFill>
                  <a:schemeClr val="bg1"/>
                </a:solidFill>
                <a:latin typeface="Microsoft YaHei" panose="020B0503020204020204" pitchFamily="34" charset="-122"/>
                <a:ea typeface="Microsoft YaHei" panose="020B0503020204020204" pitchFamily="34" charset="-122"/>
              </a:rPr>
              <a:t> </a:t>
            </a:r>
            <a:r>
              <a:rPr lang="zh-CN" altLang="en-US" sz="4000" b="0" dirty="0">
                <a:solidFill>
                  <a:schemeClr val="bg1"/>
                </a:solidFill>
                <a:latin typeface="Microsoft YaHei" panose="020B0503020204020204" pitchFamily="34" charset="-122"/>
                <a:ea typeface="Microsoft YaHei" panose="020B0503020204020204" pitchFamily="34" charset="-122"/>
              </a:rPr>
              <a:t>“零拷贝” 机制，使得消费端性能大幅提升</a:t>
            </a:r>
          </a:p>
        </p:txBody>
      </p:sp>
      <p:sp>
        <p:nvSpPr>
          <p:cNvPr id="9" name="矩形 8">
            <a:extLst>
              <a:ext uri="{FF2B5EF4-FFF2-40B4-BE49-F238E27FC236}">
                <a16:creationId xmlns:a16="http://schemas.microsoft.com/office/drawing/2014/main" id="{10F70CFA-F924-3642-872C-6AF768338EDC}"/>
              </a:ext>
            </a:extLst>
          </p:cNvPr>
          <p:cNvSpPr/>
          <p:nvPr/>
        </p:nvSpPr>
        <p:spPr>
          <a:xfrm>
            <a:off x="1910014" y="6787814"/>
            <a:ext cx="18547065" cy="707886"/>
          </a:xfrm>
          <a:prstGeom prst="rect">
            <a:avLst/>
          </a:prstGeom>
        </p:spPr>
        <p:txBody>
          <a:bodyPr wrap="none">
            <a:spAutoFit/>
          </a:bodyPr>
          <a:lstStyle/>
          <a:p>
            <a:pPr marL="571500" indent="-571500" algn="l">
              <a:buFont typeface="Arial" panose="020B0604020202020204" pitchFamily="34" charset="0"/>
              <a:buChar char="•"/>
            </a:pPr>
            <a:r>
              <a:rPr lang="en" altLang="zh-CN" sz="4000" b="0" dirty="0">
                <a:solidFill>
                  <a:schemeClr val="bg1"/>
                </a:solidFill>
                <a:latin typeface="Microsoft YaHei" panose="020B0503020204020204" pitchFamily="34" charset="-122"/>
                <a:ea typeface="Microsoft YaHei" panose="020B0503020204020204" pitchFamily="34" charset="-122"/>
              </a:rPr>
              <a:t>Kafka</a:t>
            </a:r>
            <a:r>
              <a:rPr lang="zh-CN" altLang="en-US" sz="4000" b="0" dirty="0">
                <a:solidFill>
                  <a:schemeClr val="bg1"/>
                </a:solidFill>
                <a:latin typeface="Microsoft YaHei" panose="020B0503020204020204" pitchFamily="34" charset="-122"/>
                <a:ea typeface="Microsoft YaHei" panose="020B0503020204020204" pitchFamily="34" charset="-122"/>
              </a:rPr>
              <a:t>利用了操作系统本身的</a:t>
            </a:r>
            <a:r>
              <a:rPr lang="en" altLang="zh-CN" sz="4000" b="0" dirty="0">
                <a:solidFill>
                  <a:schemeClr val="bg1"/>
                </a:solidFill>
                <a:latin typeface="Microsoft YaHei" panose="020B0503020204020204" pitchFamily="34" charset="-122"/>
                <a:ea typeface="Microsoft YaHei" panose="020B0503020204020204" pitchFamily="34" charset="-122"/>
              </a:rPr>
              <a:t>Page Cache</a:t>
            </a:r>
            <a:r>
              <a:rPr lang="zh-CN" altLang="en-US" sz="4000" b="0" dirty="0">
                <a:solidFill>
                  <a:schemeClr val="bg1"/>
                </a:solidFill>
                <a:latin typeface="Microsoft YaHei" panose="020B0503020204020204" pitchFamily="34" charset="-122"/>
                <a:ea typeface="Microsoft YaHei" panose="020B0503020204020204" pitchFamily="34" charset="-122"/>
              </a:rPr>
              <a:t>，而不是</a:t>
            </a:r>
            <a:r>
              <a:rPr lang="en-US" altLang="zh-CN" sz="4000" b="0" dirty="0">
                <a:solidFill>
                  <a:schemeClr val="bg1"/>
                </a:solidFill>
                <a:latin typeface="Microsoft YaHei" panose="020B0503020204020204" pitchFamily="34" charset="-122"/>
                <a:ea typeface="Microsoft YaHei" panose="020B0503020204020204" pitchFamily="34" charset="-122"/>
              </a:rPr>
              <a:t>JVM</a:t>
            </a:r>
            <a:r>
              <a:rPr lang="zh-CN" altLang="en-US" sz="4000" b="0" dirty="0">
                <a:solidFill>
                  <a:schemeClr val="bg1"/>
                </a:solidFill>
                <a:latin typeface="Microsoft YaHei" panose="020B0503020204020204" pitchFamily="34" charset="-122"/>
                <a:ea typeface="Microsoft YaHei" panose="020B0503020204020204" pitchFamily="34" charset="-122"/>
              </a:rPr>
              <a:t>的，避免对象消耗，</a:t>
            </a:r>
            <a:r>
              <a:rPr lang="en-US" altLang="zh-CN" sz="4000" b="0" dirty="0">
                <a:solidFill>
                  <a:schemeClr val="bg1"/>
                </a:solidFill>
                <a:latin typeface="Microsoft YaHei" panose="020B0503020204020204" pitchFamily="34" charset="-122"/>
                <a:ea typeface="Microsoft YaHei" panose="020B0503020204020204" pitchFamily="34" charset="-122"/>
              </a:rPr>
              <a:t>GC</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12C1B9CA-EE87-D54B-B125-B160E4221E86}"/>
              </a:ext>
            </a:extLst>
          </p:cNvPr>
          <p:cNvSpPr/>
          <p:nvPr/>
        </p:nvSpPr>
        <p:spPr>
          <a:xfrm>
            <a:off x="1910014" y="9781933"/>
            <a:ext cx="18494165" cy="707886"/>
          </a:xfrm>
          <a:prstGeom prst="rect">
            <a:avLst/>
          </a:prstGeom>
        </p:spPr>
        <p:txBody>
          <a:bodyPr wrap="none">
            <a:spAutoFit/>
          </a:bodyPr>
          <a:lstStyle/>
          <a:p>
            <a:pPr marL="571500" indent="-571500" algn="l">
              <a:buFont typeface="Arial" panose="020B0604020202020204" pitchFamily="34" charset="0"/>
              <a:buChar char="•"/>
            </a:pPr>
            <a:r>
              <a:rPr lang="zh-CN" altLang="en-US" sz="4000" b="0" dirty="0">
                <a:solidFill>
                  <a:schemeClr val="bg1"/>
                </a:solidFill>
                <a:latin typeface="Microsoft YaHei" panose="020B0503020204020204" pitchFamily="34" charset="-122"/>
                <a:ea typeface="Microsoft YaHei" panose="020B0503020204020204" pitchFamily="34" charset="-122"/>
              </a:rPr>
              <a:t>批量读写，一次性传输</a:t>
            </a:r>
            <a:r>
              <a:rPr lang="en-US" altLang="zh-CN" sz="4000" b="0" dirty="0">
                <a:solidFill>
                  <a:schemeClr val="bg1"/>
                </a:solidFill>
                <a:latin typeface="Microsoft YaHei" panose="020B0503020204020204" pitchFamily="34" charset="-122"/>
                <a:ea typeface="Microsoft YaHei" panose="020B0503020204020204" pitchFamily="34" charset="-122"/>
              </a:rPr>
              <a:t>10</a:t>
            </a:r>
            <a:r>
              <a:rPr lang="en" altLang="zh-CN" sz="4000" b="0" dirty="0">
                <a:solidFill>
                  <a:schemeClr val="bg1"/>
                </a:solidFill>
                <a:latin typeface="Microsoft YaHei" panose="020B0503020204020204" pitchFamily="34" charset="-122"/>
                <a:ea typeface="Microsoft YaHei" panose="020B0503020204020204" pitchFamily="34" charset="-122"/>
              </a:rPr>
              <a:t>MB</a:t>
            </a:r>
            <a:r>
              <a:rPr lang="zh-CN" altLang="en-US" sz="4000" b="0" dirty="0">
                <a:solidFill>
                  <a:schemeClr val="bg1"/>
                </a:solidFill>
                <a:latin typeface="Microsoft YaHei" panose="020B0503020204020204" pitchFamily="34" charset="-122"/>
                <a:ea typeface="Microsoft YaHei" panose="020B0503020204020204" pitchFamily="34" charset="-122"/>
              </a:rPr>
              <a:t>的消息比传输</a:t>
            </a:r>
            <a:r>
              <a:rPr lang="en-US" altLang="zh-CN" sz="4000" b="0" dirty="0">
                <a:solidFill>
                  <a:schemeClr val="bg1"/>
                </a:solidFill>
                <a:latin typeface="Microsoft YaHei" panose="020B0503020204020204" pitchFamily="34" charset="-122"/>
                <a:ea typeface="Microsoft YaHei" panose="020B0503020204020204" pitchFamily="34" charset="-122"/>
              </a:rPr>
              <a:t>1</a:t>
            </a:r>
            <a:r>
              <a:rPr lang="en" altLang="zh-CN" sz="4000" b="0" dirty="0">
                <a:solidFill>
                  <a:schemeClr val="bg1"/>
                </a:solidFill>
                <a:latin typeface="Microsoft YaHei" panose="020B0503020204020204" pitchFamily="34" charset="-122"/>
                <a:ea typeface="Microsoft YaHei" panose="020B0503020204020204" pitchFamily="34" charset="-122"/>
              </a:rPr>
              <a:t>KB</a:t>
            </a:r>
            <a:r>
              <a:rPr lang="zh-CN" altLang="en-US" sz="4000" b="0" dirty="0">
                <a:solidFill>
                  <a:schemeClr val="bg1"/>
                </a:solidFill>
                <a:latin typeface="Microsoft YaHei" panose="020B0503020204020204" pitchFamily="34" charset="-122"/>
                <a:ea typeface="Microsoft YaHei" panose="020B0503020204020204" pitchFamily="34" charset="-122"/>
              </a:rPr>
              <a:t>的消息</a:t>
            </a:r>
            <a:r>
              <a:rPr lang="en-US" altLang="zh-CN" sz="4000" b="0" dirty="0">
                <a:solidFill>
                  <a:schemeClr val="bg1"/>
                </a:solidFill>
                <a:latin typeface="Microsoft YaHei" panose="020B0503020204020204" pitchFamily="34" charset="-122"/>
                <a:ea typeface="Microsoft YaHei" panose="020B0503020204020204" pitchFamily="34" charset="-122"/>
              </a:rPr>
              <a:t>10000</a:t>
            </a:r>
            <a:r>
              <a:rPr lang="zh-CN" altLang="en-US" sz="4000" b="0" dirty="0">
                <a:solidFill>
                  <a:schemeClr val="bg1"/>
                </a:solidFill>
                <a:latin typeface="Microsoft YaHei" panose="020B0503020204020204" pitchFamily="34" charset="-122"/>
                <a:ea typeface="Microsoft YaHei" panose="020B0503020204020204" pitchFamily="34" charset="-122"/>
              </a:rPr>
              <a:t>万次显然要快得多</a:t>
            </a:r>
          </a:p>
        </p:txBody>
      </p:sp>
      <p:sp>
        <p:nvSpPr>
          <p:cNvPr id="16" name="矩形 15">
            <a:extLst>
              <a:ext uri="{FF2B5EF4-FFF2-40B4-BE49-F238E27FC236}">
                <a16:creationId xmlns:a16="http://schemas.microsoft.com/office/drawing/2014/main" id="{3A729CB4-0EC4-8A46-A3D9-7F9C339248BF}"/>
              </a:ext>
            </a:extLst>
          </p:cNvPr>
          <p:cNvSpPr/>
          <p:nvPr/>
        </p:nvSpPr>
        <p:spPr>
          <a:xfrm>
            <a:off x="1910014" y="11275462"/>
            <a:ext cx="18476533" cy="707886"/>
          </a:xfrm>
          <a:prstGeom prst="rect">
            <a:avLst/>
          </a:prstGeom>
        </p:spPr>
        <p:txBody>
          <a:bodyPr wrap="none">
            <a:spAutoFit/>
          </a:bodyPr>
          <a:lstStyle/>
          <a:p>
            <a:pPr marL="571500" indent="-571500" algn="l">
              <a:buFont typeface="Arial" panose="020B0604020202020204" pitchFamily="34" charset="0"/>
              <a:buChar char="•"/>
            </a:pPr>
            <a:r>
              <a:rPr lang="zh-CN" altLang="en-US" sz="4000" b="0" dirty="0">
                <a:solidFill>
                  <a:schemeClr val="bg1"/>
                </a:solidFill>
                <a:latin typeface="Microsoft YaHei" panose="020B0503020204020204" pitchFamily="34" charset="-122"/>
                <a:ea typeface="Microsoft YaHei" panose="020B0503020204020204" pitchFamily="34" charset="-122"/>
              </a:rPr>
              <a:t>批量压缩，一次性传输</a:t>
            </a:r>
            <a:r>
              <a:rPr lang="en-US" altLang="zh-CN" sz="4000" b="0" dirty="0">
                <a:solidFill>
                  <a:schemeClr val="bg1"/>
                </a:solidFill>
                <a:latin typeface="Microsoft YaHei" panose="020B0503020204020204" pitchFamily="34" charset="-122"/>
                <a:ea typeface="Microsoft YaHei" panose="020B0503020204020204" pitchFamily="34" charset="-122"/>
              </a:rPr>
              <a:t>10</a:t>
            </a:r>
            <a:r>
              <a:rPr lang="en" altLang="zh-CN" sz="4000" b="0" dirty="0">
                <a:solidFill>
                  <a:schemeClr val="bg1"/>
                </a:solidFill>
                <a:latin typeface="Microsoft YaHei" panose="020B0503020204020204" pitchFamily="34" charset="-122"/>
                <a:ea typeface="Microsoft YaHei" panose="020B0503020204020204" pitchFamily="34" charset="-122"/>
              </a:rPr>
              <a:t>MB</a:t>
            </a:r>
            <a:r>
              <a:rPr lang="zh-CN" altLang="en-US" sz="4000" b="0" dirty="0">
                <a:solidFill>
                  <a:schemeClr val="bg1"/>
                </a:solidFill>
                <a:latin typeface="Microsoft YaHei" panose="020B0503020204020204" pitchFamily="34" charset="-122"/>
                <a:ea typeface="Microsoft YaHei" panose="020B0503020204020204" pitchFamily="34" charset="-122"/>
              </a:rPr>
              <a:t>的消息比传输</a:t>
            </a:r>
            <a:r>
              <a:rPr lang="en-US" altLang="zh-CN" sz="4000" b="0" dirty="0">
                <a:solidFill>
                  <a:schemeClr val="bg1"/>
                </a:solidFill>
                <a:latin typeface="Microsoft YaHei" panose="020B0503020204020204" pitchFamily="34" charset="-122"/>
                <a:ea typeface="Microsoft YaHei" panose="020B0503020204020204" pitchFamily="34" charset="-122"/>
              </a:rPr>
              <a:t>1</a:t>
            </a:r>
            <a:r>
              <a:rPr lang="en" altLang="zh-CN" sz="4000" b="0" dirty="0">
                <a:solidFill>
                  <a:schemeClr val="bg1"/>
                </a:solidFill>
                <a:latin typeface="Microsoft YaHei" panose="020B0503020204020204" pitchFamily="34" charset="-122"/>
                <a:ea typeface="Microsoft YaHei" panose="020B0503020204020204" pitchFamily="34" charset="-122"/>
              </a:rPr>
              <a:t>KB</a:t>
            </a:r>
            <a:r>
              <a:rPr lang="zh-CN" altLang="en-US" sz="4000" b="0" dirty="0">
                <a:solidFill>
                  <a:schemeClr val="bg1"/>
                </a:solidFill>
                <a:latin typeface="Microsoft YaHei" panose="020B0503020204020204" pitchFamily="34" charset="-122"/>
                <a:ea typeface="Microsoft YaHei" panose="020B0503020204020204" pitchFamily="34" charset="-122"/>
              </a:rPr>
              <a:t>的消息</a:t>
            </a:r>
            <a:r>
              <a:rPr lang="en-US" altLang="zh-CN" sz="4000" b="0" dirty="0">
                <a:solidFill>
                  <a:schemeClr val="bg1"/>
                </a:solidFill>
                <a:latin typeface="Microsoft YaHei" panose="020B0503020204020204" pitchFamily="34" charset="-122"/>
                <a:ea typeface="Microsoft YaHei" panose="020B0503020204020204" pitchFamily="34" charset="-122"/>
              </a:rPr>
              <a:t>10000</a:t>
            </a:r>
            <a:r>
              <a:rPr lang="zh-CN" altLang="en-US" sz="4000" b="0" dirty="0">
                <a:solidFill>
                  <a:schemeClr val="bg1"/>
                </a:solidFill>
                <a:latin typeface="Microsoft YaHei" panose="020B0503020204020204" pitchFamily="34" charset="-122"/>
                <a:ea typeface="Microsoft YaHei" panose="020B0503020204020204" pitchFamily="34" charset="-122"/>
              </a:rPr>
              <a:t>万次显然要快得多</a:t>
            </a:r>
          </a:p>
        </p:txBody>
      </p:sp>
    </p:spTree>
    <p:extLst>
      <p:ext uri="{BB962C8B-B14F-4D97-AF65-F5344CB8AC3E}">
        <p14:creationId xmlns:p14="http://schemas.microsoft.com/office/powerpoint/2010/main" val="40368203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定时任务</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pic>
        <p:nvPicPr>
          <p:cNvPr id="5" name="图片 4">
            <a:extLst>
              <a:ext uri="{FF2B5EF4-FFF2-40B4-BE49-F238E27FC236}">
                <a16:creationId xmlns:a16="http://schemas.microsoft.com/office/drawing/2014/main" id="{C94F4233-5E56-414E-AD26-DBCB89A7AA08}"/>
              </a:ext>
            </a:extLst>
          </p:cNvPr>
          <p:cNvPicPr>
            <a:picLocks noChangeAspect="1"/>
          </p:cNvPicPr>
          <p:nvPr/>
        </p:nvPicPr>
        <p:blipFill>
          <a:blip r:embed="rId5"/>
          <a:stretch>
            <a:fillRect/>
          </a:stretch>
        </p:blipFill>
        <p:spPr>
          <a:xfrm>
            <a:off x="1401796" y="2706253"/>
            <a:ext cx="14975512" cy="4798276"/>
          </a:xfrm>
          <a:prstGeom prst="rect">
            <a:avLst/>
          </a:prstGeom>
        </p:spPr>
      </p:pic>
      <p:sp>
        <p:nvSpPr>
          <p:cNvPr id="6" name="矩形 5">
            <a:extLst>
              <a:ext uri="{FF2B5EF4-FFF2-40B4-BE49-F238E27FC236}">
                <a16:creationId xmlns:a16="http://schemas.microsoft.com/office/drawing/2014/main" id="{83788189-7A67-0B4D-A955-4FFEADD416EF}"/>
              </a:ext>
            </a:extLst>
          </p:cNvPr>
          <p:cNvSpPr/>
          <p:nvPr/>
        </p:nvSpPr>
        <p:spPr>
          <a:xfrm>
            <a:off x="1401796" y="8081868"/>
            <a:ext cx="12192000" cy="3170099"/>
          </a:xfrm>
          <a:prstGeom prst="rect">
            <a:avLst/>
          </a:prstGeom>
        </p:spPr>
        <p:txBody>
          <a:bodyPr>
            <a:spAutoFit/>
          </a:bodyPr>
          <a:lstStyle/>
          <a:p>
            <a:pPr algn="l"/>
            <a:r>
              <a:rPr lang="en" altLang="zh-CN" sz="4000" b="0" dirty="0">
                <a:solidFill>
                  <a:schemeClr val="bg1"/>
                </a:solidFill>
                <a:latin typeface="Microsoft YaHei" panose="020B0503020204020204" pitchFamily="34" charset="-122"/>
                <a:ea typeface="Microsoft YaHei" panose="020B0503020204020204" pitchFamily="34" charset="-122"/>
              </a:rPr>
              <a:t>minute</a:t>
            </a:r>
            <a:r>
              <a:rPr lang="zh-CN" altLang="e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代表一小时内的第几分，范围 </a:t>
            </a:r>
            <a:r>
              <a:rPr lang="en-US" altLang="zh-CN" sz="4000" b="0" dirty="0">
                <a:solidFill>
                  <a:schemeClr val="bg1"/>
                </a:solidFill>
                <a:latin typeface="Microsoft YaHei" panose="020B0503020204020204" pitchFamily="34" charset="-122"/>
                <a:ea typeface="Microsoft YaHei" panose="020B0503020204020204" pitchFamily="34" charset="-122"/>
              </a:rPr>
              <a:t>0-59</a:t>
            </a:r>
            <a:r>
              <a:rPr lang="zh-CN" altLang="en-US" sz="4000" b="0" dirty="0">
                <a:solidFill>
                  <a:schemeClr val="bg1"/>
                </a:solidFill>
                <a:latin typeface="Microsoft YaHei" panose="020B0503020204020204" pitchFamily="34" charset="-122"/>
                <a:ea typeface="Microsoft YaHei" panose="020B0503020204020204" pitchFamily="34" charset="-122"/>
              </a:rPr>
              <a:t>。</a:t>
            </a:r>
            <a:br>
              <a:rPr lang="zh-CN" altLang="en-US" sz="4000" b="0" dirty="0">
                <a:solidFill>
                  <a:schemeClr val="bg1"/>
                </a:solidFill>
                <a:latin typeface="Microsoft YaHei" panose="020B0503020204020204" pitchFamily="34" charset="-122"/>
                <a:ea typeface="Microsoft YaHei" panose="020B0503020204020204" pitchFamily="34" charset="-122"/>
              </a:rPr>
            </a:br>
            <a:r>
              <a:rPr lang="en" altLang="zh-CN" sz="4000" b="0" dirty="0">
                <a:solidFill>
                  <a:schemeClr val="bg1"/>
                </a:solidFill>
                <a:latin typeface="Microsoft YaHei" panose="020B0503020204020204" pitchFamily="34" charset="-122"/>
                <a:ea typeface="Microsoft YaHei" panose="020B0503020204020204" pitchFamily="34" charset="-122"/>
              </a:rPr>
              <a:t>hour</a:t>
            </a:r>
            <a:r>
              <a:rPr lang="zh-CN" altLang="e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代表一天中的第几小时，范围 </a:t>
            </a:r>
            <a:r>
              <a:rPr lang="en-US" altLang="zh-CN" sz="4000" b="0" dirty="0">
                <a:solidFill>
                  <a:schemeClr val="bg1"/>
                </a:solidFill>
                <a:latin typeface="Microsoft YaHei" panose="020B0503020204020204" pitchFamily="34" charset="-122"/>
                <a:ea typeface="Microsoft YaHei" panose="020B0503020204020204" pitchFamily="34" charset="-122"/>
              </a:rPr>
              <a:t>0-23</a:t>
            </a:r>
            <a:r>
              <a:rPr lang="zh-CN" altLang="en-US" sz="4000" b="0" dirty="0">
                <a:solidFill>
                  <a:schemeClr val="bg1"/>
                </a:solidFill>
                <a:latin typeface="Microsoft YaHei" panose="020B0503020204020204" pitchFamily="34" charset="-122"/>
                <a:ea typeface="Microsoft YaHei" panose="020B0503020204020204" pitchFamily="34" charset="-122"/>
              </a:rPr>
              <a:t>。</a:t>
            </a:r>
            <a:br>
              <a:rPr lang="zh-CN" altLang="en-US" sz="4000" b="0" dirty="0">
                <a:solidFill>
                  <a:schemeClr val="bg1"/>
                </a:solidFill>
                <a:latin typeface="Microsoft YaHei" panose="020B0503020204020204" pitchFamily="34" charset="-122"/>
                <a:ea typeface="Microsoft YaHei" panose="020B0503020204020204" pitchFamily="34" charset="-122"/>
              </a:rPr>
            </a:br>
            <a:r>
              <a:rPr lang="en" altLang="zh-CN" sz="4000" b="0" dirty="0" err="1">
                <a:solidFill>
                  <a:schemeClr val="bg1"/>
                </a:solidFill>
                <a:latin typeface="Microsoft YaHei" panose="020B0503020204020204" pitchFamily="34" charset="-122"/>
                <a:ea typeface="Microsoft YaHei" panose="020B0503020204020204" pitchFamily="34" charset="-122"/>
              </a:rPr>
              <a:t>mday</a:t>
            </a:r>
            <a:r>
              <a:rPr lang="zh-CN" altLang="e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代表一个月中的第几天，范围 </a:t>
            </a:r>
            <a:r>
              <a:rPr lang="en-US" altLang="zh-CN" sz="4000" b="0" dirty="0">
                <a:solidFill>
                  <a:schemeClr val="bg1"/>
                </a:solidFill>
                <a:latin typeface="Microsoft YaHei" panose="020B0503020204020204" pitchFamily="34" charset="-122"/>
                <a:ea typeface="Microsoft YaHei" panose="020B0503020204020204" pitchFamily="34" charset="-122"/>
              </a:rPr>
              <a:t>1-31</a:t>
            </a:r>
            <a:r>
              <a:rPr lang="zh-CN" altLang="en-US" sz="4000" b="0" dirty="0">
                <a:solidFill>
                  <a:schemeClr val="bg1"/>
                </a:solidFill>
                <a:latin typeface="Microsoft YaHei" panose="020B0503020204020204" pitchFamily="34" charset="-122"/>
                <a:ea typeface="Microsoft YaHei" panose="020B0503020204020204" pitchFamily="34" charset="-122"/>
              </a:rPr>
              <a:t>。</a:t>
            </a:r>
            <a:br>
              <a:rPr lang="zh-CN" altLang="en-US" sz="4000" b="0" dirty="0">
                <a:solidFill>
                  <a:schemeClr val="bg1"/>
                </a:solidFill>
                <a:latin typeface="Microsoft YaHei" panose="020B0503020204020204" pitchFamily="34" charset="-122"/>
                <a:ea typeface="Microsoft YaHei" panose="020B0503020204020204" pitchFamily="34" charset="-122"/>
              </a:rPr>
            </a:br>
            <a:r>
              <a:rPr lang="en" altLang="zh-CN" sz="4000" b="0" dirty="0">
                <a:solidFill>
                  <a:schemeClr val="bg1"/>
                </a:solidFill>
                <a:latin typeface="Microsoft YaHei" panose="020B0503020204020204" pitchFamily="34" charset="-122"/>
                <a:ea typeface="Microsoft YaHei" panose="020B0503020204020204" pitchFamily="34" charset="-122"/>
              </a:rPr>
              <a:t>month</a:t>
            </a:r>
            <a:r>
              <a:rPr lang="zh-CN" altLang="e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代表一年中第几个月，范围 </a:t>
            </a:r>
            <a:r>
              <a:rPr lang="en-US" altLang="zh-CN" sz="4000" b="0" dirty="0">
                <a:solidFill>
                  <a:schemeClr val="bg1"/>
                </a:solidFill>
                <a:latin typeface="Microsoft YaHei" panose="020B0503020204020204" pitchFamily="34" charset="-122"/>
                <a:ea typeface="Microsoft YaHei" panose="020B0503020204020204" pitchFamily="34" charset="-122"/>
              </a:rPr>
              <a:t>1-12</a:t>
            </a:r>
            <a:r>
              <a:rPr lang="zh-CN" altLang="en-US" sz="4000" b="0" dirty="0">
                <a:solidFill>
                  <a:schemeClr val="bg1"/>
                </a:solidFill>
                <a:latin typeface="Microsoft YaHei" panose="020B0503020204020204" pitchFamily="34" charset="-122"/>
                <a:ea typeface="Microsoft YaHei" panose="020B0503020204020204" pitchFamily="34" charset="-122"/>
              </a:rPr>
              <a:t>。</a:t>
            </a:r>
            <a:br>
              <a:rPr lang="zh-CN" altLang="en-US" sz="4000" b="0" dirty="0">
                <a:solidFill>
                  <a:schemeClr val="bg1"/>
                </a:solidFill>
                <a:latin typeface="Microsoft YaHei" panose="020B0503020204020204" pitchFamily="34" charset="-122"/>
                <a:ea typeface="Microsoft YaHei" panose="020B0503020204020204" pitchFamily="34" charset="-122"/>
              </a:rPr>
            </a:br>
            <a:r>
              <a:rPr lang="en" altLang="zh-CN" sz="4000" b="0" dirty="0" err="1">
                <a:solidFill>
                  <a:schemeClr val="bg1"/>
                </a:solidFill>
                <a:latin typeface="Microsoft YaHei" panose="020B0503020204020204" pitchFamily="34" charset="-122"/>
                <a:ea typeface="Microsoft YaHei" panose="020B0503020204020204" pitchFamily="34" charset="-122"/>
              </a:rPr>
              <a:t>wday</a:t>
            </a:r>
            <a:r>
              <a:rPr lang="zh-CN" altLang="e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代表星期几，范围 </a:t>
            </a:r>
            <a:r>
              <a:rPr lang="en-US" altLang="zh-CN" sz="4000" b="0" dirty="0">
                <a:solidFill>
                  <a:schemeClr val="bg1"/>
                </a:solidFill>
                <a:latin typeface="Microsoft YaHei" panose="020B0503020204020204" pitchFamily="34" charset="-122"/>
                <a:ea typeface="Microsoft YaHei" panose="020B0503020204020204" pitchFamily="34" charset="-122"/>
              </a:rPr>
              <a:t>0-7 (0</a:t>
            </a:r>
            <a:r>
              <a:rPr lang="zh-CN" altLang="en-US" sz="4000" b="0" dirty="0">
                <a:solidFill>
                  <a:schemeClr val="bg1"/>
                </a:solidFill>
                <a:latin typeface="Microsoft YaHei" panose="020B0503020204020204" pitchFamily="34" charset="-122"/>
                <a:ea typeface="Microsoft YaHei" panose="020B0503020204020204" pitchFamily="34" charset="-122"/>
              </a:rPr>
              <a:t>及</a:t>
            </a:r>
            <a:r>
              <a:rPr lang="en-US" altLang="zh-CN" sz="4000" b="0" dirty="0">
                <a:solidFill>
                  <a:schemeClr val="bg1"/>
                </a:solidFill>
                <a:latin typeface="Microsoft YaHei" panose="020B0503020204020204" pitchFamily="34" charset="-122"/>
                <a:ea typeface="Microsoft YaHei" panose="020B0503020204020204" pitchFamily="34" charset="-122"/>
              </a:rPr>
              <a:t>7</a:t>
            </a:r>
            <a:r>
              <a:rPr lang="zh-CN" altLang="en-US" sz="4000" b="0" dirty="0">
                <a:solidFill>
                  <a:schemeClr val="bg1"/>
                </a:solidFill>
                <a:latin typeface="Microsoft YaHei" panose="020B0503020204020204" pitchFamily="34" charset="-122"/>
                <a:ea typeface="Microsoft YaHei" panose="020B0503020204020204" pitchFamily="34" charset="-122"/>
              </a:rPr>
              <a:t>都是星期天</a:t>
            </a:r>
            <a:r>
              <a:rPr lang="en-US" altLang="zh-CN" sz="4000" b="0" dirty="0">
                <a:solidFill>
                  <a:schemeClr val="bg1"/>
                </a:solidFill>
                <a:latin typeface="Microsoft YaHei" panose="020B0503020204020204" pitchFamily="34" charset="-122"/>
                <a:ea typeface="Microsoft YaHei" panose="020B0503020204020204" pitchFamily="34" charset="-122"/>
              </a:rPr>
              <a:t>)</a:t>
            </a:r>
            <a:r>
              <a:rPr lang="zh-CN" altLang="en-US" sz="4000" b="0" dirty="0">
                <a:solidFill>
                  <a:schemeClr val="bg1"/>
                </a:solidFill>
                <a:latin typeface="Microsoft YaHei" panose="020B0503020204020204" pitchFamily="34" charset="-122"/>
                <a:ea typeface="Microsoft YaHei" panose="020B0503020204020204" pitchFamily="34" charset="-122"/>
              </a:rPr>
              <a:t>。</a:t>
            </a:r>
          </a:p>
        </p:txBody>
      </p:sp>
      <p:sp>
        <p:nvSpPr>
          <p:cNvPr id="7" name="矩形 6">
            <a:extLst>
              <a:ext uri="{FF2B5EF4-FFF2-40B4-BE49-F238E27FC236}">
                <a16:creationId xmlns:a16="http://schemas.microsoft.com/office/drawing/2014/main" id="{736095CC-9B38-6C49-B2E6-EB65287DC349}"/>
              </a:ext>
            </a:extLst>
          </p:cNvPr>
          <p:cNvSpPr/>
          <p:nvPr/>
        </p:nvSpPr>
        <p:spPr>
          <a:xfrm>
            <a:off x="1401796" y="11700927"/>
            <a:ext cx="12502140" cy="1323439"/>
          </a:xfrm>
          <a:prstGeom prst="rect">
            <a:avLst/>
          </a:prstGeom>
          <a:ln w="19050">
            <a:solidFill>
              <a:schemeClr val="bg1"/>
            </a:solidFill>
          </a:ln>
        </p:spPr>
        <p:txBody>
          <a:bodyPr wrap="none">
            <a:spAutoFit/>
          </a:bodyPr>
          <a:lstStyle/>
          <a:p>
            <a:pPr algn="l"/>
            <a:r>
              <a:rPr lang="en-US" altLang="zh-CN" sz="4000" b="0" dirty="0">
                <a:solidFill>
                  <a:schemeClr val="bg1"/>
                </a:solidFill>
                <a:latin typeface="Microsoft YaHei" panose="020B0503020204020204" pitchFamily="34" charset="-122"/>
                <a:ea typeface="Microsoft YaHei" panose="020B0503020204020204" pitchFamily="34" charset="-122"/>
              </a:rPr>
              <a:t># </a:t>
            </a:r>
            <a:r>
              <a:rPr lang="zh-CN" altLang="en-US" sz="4000" b="0" dirty="0">
                <a:solidFill>
                  <a:schemeClr val="bg1"/>
                </a:solidFill>
                <a:latin typeface="Microsoft YaHei" panose="020B0503020204020204" pitchFamily="34" charset="-122"/>
                <a:ea typeface="Microsoft YaHei" panose="020B0503020204020204" pitchFamily="34" charset="-122"/>
              </a:rPr>
              <a:t>每小时（第一分钟）执行</a:t>
            </a:r>
            <a:r>
              <a:rPr lang="en-US" altLang="zh-CN" sz="4000" b="0" dirty="0">
                <a:solidFill>
                  <a:schemeClr val="bg1"/>
                </a:solidFill>
                <a:latin typeface="Microsoft YaHei" panose="020B0503020204020204" pitchFamily="34" charset="-122"/>
                <a:ea typeface="Microsoft YaHei" panose="020B0503020204020204" pitchFamily="34" charset="-122"/>
              </a:rPr>
              <a:t>/</a:t>
            </a:r>
            <a:r>
              <a:rPr lang="en" altLang="zh-CN" sz="4000" b="0" dirty="0">
                <a:solidFill>
                  <a:schemeClr val="bg1"/>
                </a:solidFill>
                <a:latin typeface="Microsoft YaHei" panose="020B0503020204020204" pitchFamily="34" charset="-122"/>
                <a:ea typeface="Microsoft YaHei" panose="020B0503020204020204" pitchFamily="34" charset="-122"/>
              </a:rPr>
              <a:t>data/</a:t>
            </a:r>
            <a:r>
              <a:rPr lang="en" altLang="zh-CN" sz="4000" b="0" dirty="0" err="1">
                <a:solidFill>
                  <a:schemeClr val="bg1"/>
                </a:solidFill>
                <a:latin typeface="Microsoft YaHei" panose="020B0503020204020204" pitchFamily="34" charset="-122"/>
                <a:ea typeface="Microsoft YaHei" panose="020B0503020204020204" pitchFamily="34" charset="-122"/>
              </a:rPr>
              <a:t>backup.sh</a:t>
            </a:r>
            <a:r>
              <a:rPr lang="zh-CN" altLang="en-US" sz="4000" b="0" dirty="0">
                <a:solidFill>
                  <a:schemeClr val="bg1"/>
                </a:solidFill>
                <a:latin typeface="Microsoft YaHei" panose="020B0503020204020204" pitchFamily="34" charset="-122"/>
                <a:ea typeface="Microsoft YaHei" panose="020B0503020204020204" pitchFamily="34" charset="-122"/>
              </a:rPr>
              <a:t>内的脚本 </a:t>
            </a:r>
            <a:endParaRPr lang="en-US" altLang="zh-CN" sz="4000" b="0" dirty="0">
              <a:solidFill>
                <a:schemeClr val="bg1"/>
              </a:solidFill>
              <a:latin typeface="Microsoft YaHei" panose="020B0503020204020204" pitchFamily="34" charset="-122"/>
              <a:ea typeface="Microsoft YaHei" panose="020B0503020204020204" pitchFamily="34" charset="-122"/>
            </a:endParaRPr>
          </a:p>
          <a:p>
            <a:pPr algn="l"/>
            <a:r>
              <a:rPr lang="en-US" altLang="zh-CN" sz="4000" b="0" dirty="0">
                <a:solidFill>
                  <a:schemeClr val="bg1"/>
                </a:solidFill>
                <a:latin typeface="Microsoft YaHei" panose="020B0503020204020204" pitchFamily="34" charset="-122"/>
                <a:ea typeface="Microsoft YaHei" panose="020B0503020204020204" pitchFamily="34" charset="-122"/>
              </a:rPr>
              <a:t>01 * * * * </a:t>
            </a:r>
            <a:r>
              <a:rPr lang="en" altLang="zh-CN" sz="4000" b="0" dirty="0">
                <a:solidFill>
                  <a:schemeClr val="bg1"/>
                </a:solidFill>
                <a:latin typeface="Microsoft YaHei" panose="020B0503020204020204" pitchFamily="34" charset="-122"/>
                <a:ea typeface="Microsoft YaHei" panose="020B0503020204020204" pitchFamily="34" charset="-122"/>
              </a:rPr>
              <a:t>root </a:t>
            </a:r>
            <a:r>
              <a:rPr lang="en" altLang="zh-CN" sz="4000" b="0" dirty="0" err="1">
                <a:solidFill>
                  <a:schemeClr val="bg1"/>
                </a:solidFill>
                <a:latin typeface="Microsoft YaHei" panose="020B0503020204020204" pitchFamily="34" charset="-122"/>
                <a:ea typeface="Microsoft YaHei" panose="020B0503020204020204" pitchFamily="34" charset="-122"/>
              </a:rPr>
              <a:t>sh</a:t>
            </a:r>
            <a:r>
              <a:rPr lang="en" altLang="zh-CN" sz="4000" b="0" dirty="0">
                <a:solidFill>
                  <a:schemeClr val="bg1"/>
                </a:solidFill>
                <a:latin typeface="Microsoft YaHei" panose="020B0503020204020204" pitchFamily="34" charset="-122"/>
                <a:ea typeface="Microsoft YaHei" panose="020B0503020204020204" pitchFamily="34" charset="-122"/>
              </a:rPr>
              <a:t> </a:t>
            </a:r>
            <a:r>
              <a:rPr lang="en-US" altLang="zh-CN" sz="4000" b="0" dirty="0">
                <a:solidFill>
                  <a:schemeClr val="bg1"/>
                </a:solidFill>
                <a:latin typeface="Microsoft YaHei" panose="020B0503020204020204" pitchFamily="34" charset="-122"/>
                <a:ea typeface="Microsoft YaHei" panose="020B0503020204020204" pitchFamily="34" charset="-122"/>
              </a:rPr>
              <a:t>/</a:t>
            </a:r>
            <a:r>
              <a:rPr lang="en" altLang="zh-CN" sz="4000" b="0" dirty="0">
                <a:solidFill>
                  <a:schemeClr val="bg1"/>
                </a:solidFill>
                <a:latin typeface="Microsoft YaHei" panose="020B0503020204020204" pitchFamily="34" charset="-122"/>
                <a:ea typeface="Microsoft YaHei" panose="020B0503020204020204" pitchFamily="34" charset="-122"/>
              </a:rPr>
              <a:t>data/</a:t>
            </a:r>
            <a:r>
              <a:rPr lang="en" altLang="zh-CN" sz="4000" b="0" dirty="0" err="1">
                <a:solidFill>
                  <a:schemeClr val="bg1"/>
                </a:solidFill>
                <a:latin typeface="Microsoft YaHei" panose="020B0503020204020204" pitchFamily="34" charset="-122"/>
                <a:ea typeface="Microsoft YaHei" panose="020B0503020204020204" pitchFamily="34" charset="-122"/>
              </a:rPr>
              <a:t>backup.sh</a:t>
            </a:r>
            <a:r>
              <a:rPr lang="en" altLang="zh-CN" sz="4000" b="0" dirty="0">
                <a:solidFill>
                  <a:schemeClr val="bg1"/>
                </a:solidFill>
                <a:latin typeface="Microsoft YaHei" panose="020B0503020204020204" pitchFamily="34" charset="-122"/>
                <a:ea typeface="Microsoft YaHei" panose="020B0503020204020204" pitchFamily="34" charset="-122"/>
              </a:rPr>
              <a:t> &gt;&gt; </a:t>
            </a:r>
            <a:r>
              <a:rPr lang="en" altLang="zh-CN" sz="4000" b="0" dirty="0" err="1">
                <a:solidFill>
                  <a:schemeClr val="bg1"/>
                </a:solidFill>
                <a:latin typeface="Microsoft YaHei" panose="020B0503020204020204" pitchFamily="34" charset="-122"/>
                <a:ea typeface="Microsoft YaHei" panose="020B0503020204020204" pitchFamily="34" charset="-122"/>
              </a:rPr>
              <a:t>log.txt</a:t>
            </a:r>
            <a:endParaRPr lang="zh-CN" altLang="en-US" sz="4000" b="0" dirty="0">
              <a:solidFill>
                <a:schemeClr val="bg1"/>
              </a:solidFill>
              <a:latin typeface="Microsoft YaHei" panose="020B0503020204020204" pitchFamily="34" charset="-122"/>
              <a:ea typeface="Microsoft YaHei" panose="020B0503020204020204" pitchFamily="34" charset="-122"/>
            </a:endParaRPr>
          </a:p>
        </p:txBody>
      </p:sp>
      <p:sp>
        <p:nvSpPr>
          <p:cNvPr id="16" name="圆角矩形 15">
            <a:extLst>
              <a:ext uri="{FF2B5EF4-FFF2-40B4-BE49-F238E27FC236}">
                <a16:creationId xmlns:a16="http://schemas.microsoft.com/office/drawing/2014/main" id="{4A13CB9C-99EB-254C-B595-8C6573492942}"/>
              </a:ext>
            </a:extLst>
          </p:cNvPr>
          <p:cNvSpPr/>
          <p:nvPr/>
        </p:nvSpPr>
        <p:spPr>
          <a:xfrm>
            <a:off x="17287781" y="8876079"/>
            <a:ext cx="4298592" cy="1581675"/>
          </a:xfrm>
          <a:prstGeom prst="roundRect">
            <a:avLst>
              <a:gd name="adj" fmla="val 4238"/>
            </a:avLst>
          </a:prstGeom>
          <a:solidFill>
            <a:srgbClr val="FF6C6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5000" b="0" dirty="0">
                <a:solidFill>
                  <a:schemeClr val="bg1"/>
                </a:solidFill>
                <a:latin typeface="Microsoft YaHei" panose="020B0503020204020204" pitchFamily="34" charset="-122"/>
                <a:ea typeface="Microsoft YaHei" panose="020B0503020204020204" pitchFamily="34" charset="-122"/>
              </a:rPr>
              <a:t>crontab -e</a:t>
            </a:r>
          </a:p>
        </p:txBody>
      </p:sp>
      <p:sp>
        <p:nvSpPr>
          <p:cNvPr id="17" name="文本框 16">
            <a:extLst>
              <a:ext uri="{FF2B5EF4-FFF2-40B4-BE49-F238E27FC236}">
                <a16:creationId xmlns:a16="http://schemas.microsoft.com/office/drawing/2014/main" id="{A3967FEC-4AD6-A74A-8460-1D08EE05675D}"/>
              </a:ext>
            </a:extLst>
          </p:cNvPr>
          <p:cNvSpPr txBox="1"/>
          <p:nvPr/>
        </p:nvSpPr>
        <p:spPr>
          <a:xfrm>
            <a:off x="17287781" y="10645482"/>
            <a:ext cx="5408933"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5000" b="0" dirty="0">
                <a:solidFill>
                  <a:schemeClr val="bg1"/>
                </a:solidFill>
                <a:latin typeface="Microsoft YaHei" panose="020B0503020204020204" pitchFamily="34" charset="-122"/>
                <a:ea typeface="Microsoft YaHei" panose="020B0503020204020204" pitchFamily="34" charset="-122"/>
              </a:rPr>
              <a:t>编辑定时任务</a:t>
            </a:r>
            <a:endParaRPr kumimoji="1" lang="en-US" altLang="zh-CN" sz="5000" b="0" dirty="0">
              <a:solidFill>
                <a:schemeClr val="bg1"/>
              </a:solidFill>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7174417C-5524-804C-A7D8-5C2BC32C615F}"/>
              </a:ext>
            </a:extLst>
          </p:cNvPr>
          <p:cNvSpPr/>
          <p:nvPr/>
        </p:nvSpPr>
        <p:spPr>
          <a:xfrm>
            <a:off x="4185308" y="1826073"/>
            <a:ext cx="12623969" cy="553998"/>
          </a:xfrm>
          <a:prstGeom prst="rect">
            <a:avLst/>
          </a:prstGeom>
        </p:spPr>
        <p:txBody>
          <a:bodyPr wrap="none">
            <a:spAutoFit/>
          </a:bodyPr>
          <a:lstStyle/>
          <a:p>
            <a:r>
              <a:rPr lang="en" altLang="zh-CN" dirty="0">
                <a:solidFill>
                  <a:schemeClr val="bg1"/>
                </a:solidFill>
              </a:rPr>
              <a:t>https://</a:t>
            </a:r>
            <a:r>
              <a:rPr lang="en" altLang="zh-CN" dirty="0" err="1">
                <a:solidFill>
                  <a:schemeClr val="bg1"/>
                </a:solidFill>
              </a:rPr>
              <a:t>linuxtools-rst.readthedocs.io</a:t>
            </a:r>
            <a:r>
              <a:rPr lang="en" altLang="zh-CN" dirty="0">
                <a:solidFill>
                  <a:schemeClr val="bg1"/>
                </a:solidFill>
              </a:rPr>
              <a:t>/</a:t>
            </a:r>
            <a:r>
              <a:rPr lang="en" altLang="zh-CN" dirty="0" err="1">
                <a:solidFill>
                  <a:schemeClr val="bg1"/>
                </a:solidFill>
              </a:rPr>
              <a:t>zh_CN</a:t>
            </a:r>
            <a:r>
              <a:rPr lang="en" altLang="zh-CN" dirty="0">
                <a:solidFill>
                  <a:schemeClr val="bg1"/>
                </a:solidFill>
              </a:rPr>
              <a:t>/latest/tool/</a:t>
            </a:r>
            <a:r>
              <a:rPr lang="en" altLang="zh-CN" dirty="0" err="1">
                <a:solidFill>
                  <a:schemeClr val="bg1"/>
                </a:solidFill>
              </a:rPr>
              <a:t>crontab.html</a:t>
            </a:r>
            <a:endParaRPr lang="zh-CN" altLang="en-US" dirty="0">
              <a:solidFill>
                <a:schemeClr val="bg1"/>
              </a:solidFill>
            </a:endParaRPr>
          </a:p>
        </p:txBody>
      </p:sp>
    </p:spTree>
    <p:extLst>
      <p:ext uri="{BB962C8B-B14F-4D97-AF65-F5344CB8AC3E}">
        <p14:creationId xmlns:p14="http://schemas.microsoft.com/office/powerpoint/2010/main" val="2436756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8223095" y="9204050"/>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en-US" altLang="zh-CN" sz="6000" b="0" dirty="0" err="1">
                <a:solidFill>
                  <a:schemeClr val="bg1"/>
                </a:solidFill>
                <a:latin typeface="Microsoft YaHei" panose="020B0503020204020204" pitchFamily="34" charset="-122"/>
                <a:ea typeface="Microsoft YaHei" panose="020B0503020204020204" pitchFamily="34" charset="-122"/>
              </a:rPr>
              <a:t>GraphQL</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5" name="矩形 4">
            <a:extLst>
              <a:ext uri="{FF2B5EF4-FFF2-40B4-BE49-F238E27FC236}">
                <a16:creationId xmlns:a16="http://schemas.microsoft.com/office/drawing/2014/main" id="{81B6218E-671A-6D4E-B50A-A78A8EBFDC06}"/>
              </a:ext>
            </a:extLst>
          </p:cNvPr>
          <p:cNvSpPr/>
          <p:nvPr/>
        </p:nvSpPr>
        <p:spPr>
          <a:xfrm>
            <a:off x="8352647" y="10966640"/>
            <a:ext cx="7678705" cy="707886"/>
          </a:xfrm>
          <a:prstGeom prst="rect">
            <a:avLst/>
          </a:prstGeom>
        </p:spPr>
        <p:txBody>
          <a:bodyPr wrap="none">
            <a:spAutoFit/>
          </a:bodyPr>
          <a:lstStyle/>
          <a:p>
            <a:r>
              <a:rPr lang="zh-CN" altLang="en-US" sz="4000" b="0" dirty="0">
                <a:solidFill>
                  <a:schemeClr val="bg1"/>
                </a:solidFill>
                <a:latin typeface="Microsoft YaHei" panose="020B0503020204020204" pitchFamily="34" charset="-122"/>
                <a:ea typeface="Microsoft YaHei" panose="020B0503020204020204" pitchFamily="34" charset="-122"/>
              </a:rPr>
              <a:t>一种用于</a:t>
            </a:r>
            <a:r>
              <a:rPr lang="en" altLang="zh-CN" sz="4000" b="0" dirty="0">
                <a:solidFill>
                  <a:schemeClr val="bg1"/>
                </a:solidFill>
                <a:latin typeface="Microsoft YaHei" panose="020B0503020204020204" pitchFamily="34" charset="-122"/>
                <a:ea typeface="Microsoft YaHei" panose="020B0503020204020204" pitchFamily="34" charset="-122"/>
              </a:rPr>
              <a:t>API</a:t>
            </a:r>
            <a:r>
              <a:rPr lang="zh-CN" altLang="en-US" sz="4000" b="0" dirty="0">
                <a:solidFill>
                  <a:schemeClr val="bg1"/>
                </a:solidFill>
                <a:latin typeface="Microsoft YaHei" panose="020B0503020204020204" pitchFamily="34" charset="-122"/>
                <a:ea typeface="Microsoft YaHei" panose="020B0503020204020204" pitchFamily="34" charset="-122"/>
              </a:rPr>
              <a:t>调用的数据查询语言</a:t>
            </a:r>
          </a:p>
        </p:txBody>
      </p:sp>
      <p:pic>
        <p:nvPicPr>
          <p:cNvPr id="7" name="图形 6">
            <a:extLst>
              <a:ext uri="{FF2B5EF4-FFF2-40B4-BE49-F238E27FC236}">
                <a16:creationId xmlns:a16="http://schemas.microsoft.com/office/drawing/2014/main" id="{36DE06AE-7E15-F947-B6E9-04D94B8F3D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861037" y="1715506"/>
            <a:ext cx="6661925" cy="6661925"/>
          </a:xfrm>
          <a:prstGeom prst="rect">
            <a:avLst/>
          </a:prstGeom>
        </p:spPr>
      </p:pic>
    </p:spTree>
    <p:extLst>
      <p:ext uri="{BB962C8B-B14F-4D97-AF65-F5344CB8AC3E}">
        <p14:creationId xmlns:p14="http://schemas.microsoft.com/office/powerpoint/2010/main" val="18780951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76">
            <a:extLst>
              <a:ext uri="{FF2B5EF4-FFF2-40B4-BE49-F238E27FC236}">
                <a16:creationId xmlns:a16="http://schemas.microsoft.com/office/drawing/2014/main" id="{BE077122-C24C-CD43-B081-EACD846748A2}"/>
              </a:ext>
            </a:extLst>
          </p:cNvPr>
          <p:cNvSpPr txBox="1"/>
          <p:nvPr/>
        </p:nvSpPr>
        <p:spPr>
          <a:xfrm>
            <a:off x="3317490" y="542350"/>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GraphQL</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ED04F387-AEB4-6449-BE04-9B2DCD226254}"/>
              </a:ext>
            </a:extLst>
          </p:cNvPr>
          <p:cNvSpPr/>
          <p:nvPr/>
        </p:nvSpPr>
        <p:spPr>
          <a:xfrm>
            <a:off x="3317490" y="8549772"/>
            <a:ext cx="17602198" cy="3785652"/>
          </a:xfrm>
          <a:prstGeom prst="rect">
            <a:avLst/>
          </a:prstGeom>
        </p:spPr>
        <p:txBody>
          <a:bodyPr wrap="square">
            <a:spAutoFit/>
          </a:bodyPr>
          <a:lstStyle/>
          <a:p>
            <a:pPr algn="l">
              <a:buFont typeface="+mj-lt"/>
              <a:buAutoNum type="arabicPeriod"/>
            </a:pPr>
            <a:r>
              <a:rPr lang="zh-CN" altLang="en-US" sz="4000" b="0" dirty="0">
                <a:solidFill>
                  <a:schemeClr val="bg1"/>
                </a:solidFill>
                <a:latin typeface="Microsoft YaHei" panose="020B0503020204020204" pitchFamily="34" charset="-122"/>
                <a:ea typeface="Microsoft YaHei" panose="020B0503020204020204" pitchFamily="34" charset="-122"/>
              </a:rPr>
              <a:t>需要什么就获取什么数据</a:t>
            </a:r>
            <a:endParaRPr lang="en-US" altLang="zh-CN" sz="4000" b="0" dirty="0">
              <a:solidFill>
                <a:schemeClr val="bg1"/>
              </a:solidFill>
              <a:latin typeface="Microsoft YaHei" panose="020B0503020204020204" pitchFamily="34" charset="-122"/>
              <a:ea typeface="Microsoft YaHei" panose="020B0503020204020204" pitchFamily="34" charset="-122"/>
            </a:endParaRPr>
          </a:p>
          <a:p>
            <a:pPr algn="l">
              <a:buFont typeface="+mj-lt"/>
              <a:buAutoNum type="arabicPeriod"/>
            </a:pPr>
            <a:r>
              <a:rPr lang="zh-CN" altLang="en-US" sz="4000" b="0" dirty="0">
                <a:solidFill>
                  <a:schemeClr val="bg1"/>
                </a:solidFill>
                <a:latin typeface="Microsoft YaHei" panose="020B0503020204020204" pitchFamily="34" charset="-122"/>
                <a:ea typeface="Microsoft YaHei" panose="020B0503020204020204" pitchFamily="34" charset="-122"/>
              </a:rPr>
              <a:t>网络开销低，可以在单一请求中获取</a:t>
            </a:r>
            <a:r>
              <a:rPr lang="en" altLang="zh-CN" sz="4000" b="0" dirty="0">
                <a:solidFill>
                  <a:schemeClr val="bg1"/>
                </a:solidFill>
                <a:latin typeface="Microsoft YaHei" panose="020B0503020204020204" pitchFamily="34" charset="-122"/>
                <a:ea typeface="Microsoft YaHei" panose="020B0503020204020204" pitchFamily="34" charset="-122"/>
              </a:rPr>
              <a:t>REST</a:t>
            </a:r>
            <a:r>
              <a:rPr lang="zh-CN" altLang="en-US" sz="4000" b="0" dirty="0">
                <a:solidFill>
                  <a:schemeClr val="bg1"/>
                </a:solidFill>
                <a:latin typeface="Microsoft YaHei" panose="020B0503020204020204" pitchFamily="34" charset="-122"/>
                <a:ea typeface="Microsoft YaHei" panose="020B0503020204020204" pitchFamily="34" charset="-122"/>
              </a:rPr>
              <a:t>中使用多条请求获取的资源</a:t>
            </a:r>
          </a:p>
          <a:p>
            <a:pPr algn="l">
              <a:buFont typeface="+mj-lt"/>
              <a:buAutoNum type="arabicPeriod"/>
            </a:pPr>
            <a:r>
              <a:rPr lang="en" altLang="zh-CN" sz="4000" b="0" dirty="0">
                <a:solidFill>
                  <a:schemeClr val="bg1"/>
                </a:solidFill>
                <a:latin typeface="Microsoft YaHei" panose="020B0503020204020204" pitchFamily="34" charset="-122"/>
                <a:ea typeface="Microsoft YaHei" panose="020B0503020204020204" pitchFamily="34" charset="-122"/>
              </a:rPr>
              <a:t>API</a:t>
            </a:r>
            <a:r>
              <a:rPr lang="zh-CN" altLang="en-US" sz="4000" b="0" dirty="0">
                <a:solidFill>
                  <a:schemeClr val="bg1"/>
                </a:solidFill>
                <a:latin typeface="Microsoft YaHei" panose="020B0503020204020204" pitchFamily="34" charset="-122"/>
                <a:ea typeface="Microsoft YaHei" panose="020B0503020204020204" pitchFamily="34" charset="-122"/>
              </a:rPr>
              <a:t>无需定义各种路由，完全数据驱动</a:t>
            </a:r>
          </a:p>
          <a:p>
            <a:pPr algn="l">
              <a:buFont typeface="+mj-lt"/>
              <a:buAutoNum type="arabicPeriod"/>
            </a:pPr>
            <a:r>
              <a:rPr lang="zh-CN" altLang="en-US" sz="4000" b="0" dirty="0">
                <a:solidFill>
                  <a:schemeClr val="bg1"/>
                </a:solidFill>
                <a:latin typeface="Microsoft YaHei" panose="020B0503020204020204" pitchFamily="34" charset="-122"/>
                <a:ea typeface="Microsoft YaHei" panose="020B0503020204020204" pitchFamily="34" charset="-122"/>
              </a:rPr>
              <a:t>无需管理</a:t>
            </a:r>
            <a:r>
              <a:rPr lang="en" altLang="zh-CN" sz="4000" b="0" dirty="0">
                <a:solidFill>
                  <a:schemeClr val="bg1"/>
                </a:solidFill>
                <a:latin typeface="Microsoft YaHei" panose="020B0503020204020204" pitchFamily="34" charset="-122"/>
                <a:ea typeface="Microsoft YaHei" panose="020B0503020204020204" pitchFamily="34" charset="-122"/>
              </a:rPr>
              <a:t>API</a:t>
            </a:r>
            <a:r>
              <a:rPr lang="zh-CN" altLang="en-US" sz="4000" b="0" dirty="0">
                <a:solidFill>
                  <a:schemeClr val="bg1"/>
                </a:solidFill>
                <a:latin typeface="Microsoft YaHei" panose="020B0503020204020204" pitchFamily="34" charset="-122"/>
                <a:ea typeface="Microsoft YaHei" panose="020B0503020204020204" pitchFamily="34" charset="-122"/>
              </a:rPr>
              <a:t>版本，一个版本持续演进</a:t>
            </a:r>
          </a:p>
          <a:p>
            <a:pPr algn="l">
              <a:buFont typeface="+mj-lt"/>
              <a:buAutoNum type="arabicPeriod"/>
            </a:pPr>
            <a:r>
              <a:rPr lang="zh-CN" altLang="en-US" sz="4000" b="0" dirty="0">
                <a:solidFill>
                  <a:schemeClr val="bg1"/>
                </a:solidFill>
                <a:latin typeface="Microsoft YaHei" panose="020B0503020204020204" pitchFamily="34" charset="-122"/>
                <a:ea typeface="Microsoft YaHei" panose="020B0503020204020204" pitchFamily="34" charset="-122"/>
              </a:rPr>
              <a:t>强类型</a:t>
            </a:r>
            <a:r>
              <a:rPr lang="en" altLang="zh-CN" sz="4000" b="0" dirty="0">
                <a:solidFill>
                  <a:schemeClr val="bg1"/>
                </a:solidFill>
                <a:latin typeface="Microsoft YaHei" panose="020B0503020204020204" pitchFamily="34" charset="-122"/>
                <a:ea typeface="Microsoft YaHei" panose="020B0503020204020204" pitchFamily="34" charset="-122"/>
              </a:rPr>
              <a:t>Schema</a:t>
            </a:r>
          </a:p>
          <a:p>
            <a:pPr algn="l">
              <a:buFont typeface="+mj-lt"/>
              <a:buAutoNum type="arabicPeriod"/>
            </a:pPr>
            <a:r>
              <a:rPr lang="zh-CN" altLang="en-US" sz="4000" b="0" dirty="0">
                <a:solidFill>
                  <a:schemeClr val="bg1"/>
                </a:solidFill>
                <a:latin typeface="Microsoft YaHei" panose="020B0503020204020204" pitchFamily="34" charset="-122"/>
                <a:ea typeface="Microsoft YaHei" panose="020B0503020204020204" pitchFamily="34" charset="-122"/>
              </a:rPr>
              <a:t>特别适合图状数据结构的业务场景</a:t>
            </a:r>
          </a:p>
        </p:txBody>
      </p:sp>
      <p:pic>
        <p:nvPicPr>
          <p:cNvPr id="7" name="图形 6">
            <a:extLst>
              <a:ext uri="{FF2B5EF4-FFF2-40B4-BE49-F238E27FC236}">
                <a16:creationId xmlns:a16="http://schemas.microsoft.com/office/drawing/2014/main" id="{1ABA98C8-837B-B546-8D1A-BB9B7371486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36378" y="196060"/>
            <a:ext cx="1905550" cy="1905550"/>
          </a:xfrm>
          <a:prstGeom prst="rect">
            <a:avLst/>
          </a:prstGeom>
        </p:spPr>
      </p:pic>
      <p:sp>
        <p:nvSpPr>
          <p:cNvPr id="8" name="矩形 7">
            <a:extLst>
              <a:ext uri="{FF2B5EF4-FFF2-40B4-BE49-F238E27FC236}">
                <a16:creationId xmlns:a16="http://schemas.microsoft.com/office/drawing/2014/main" id="{ECC8E903-ED8A-1749-82C6-A33F78671000}"/>
              </a:ext>
            </a:extLst>
          </p:cNvPr>
          <p:cNvSpPr/>
          <p:nvPr/>
        </p:nvSpPr>
        <p:spPr>
          <a:xfrm>
            <a:off x="3317490" y="4557627"/>
            <a:ext cx="19007251" cy="1938992"/>
          </a:xfrm>
          <a:prstGeom prst="rect">
            <a:avLst/>
          </a:prstGeom>
        </p:spPr>
        <p:txBody>
          <a:bodyPr wrap="square">
            <a:spAutoFit/>
          </a:bodyPr>
          <a:lstStyle/>
          <a:p>
            <a:pPr algn="l"/>
            <a:r>
              <a:rPr lang="zh-CN" altLang="en-US" sz="4000" b="0" dirty="0">
                <a:solidFill>
                  <a:schemeClr val="bg1"/>
                </a:solidFill>
                <a:latin typeface="Microsoft YaHei" panose="020B0503020204020204" pitchFamily="34" charset="-122"/>
                <a:ea typeface="Microsoft YaHei" panose="020B0503020204020204" pitchFamily="34" charset="-122"/>
              </a:rPr>
              <a:t>传统的</a:t>
            </a:r>
            <a:r>
              <a:rPr lang="en" altLang="zh-CN" sz="4000" b="0" dirty="0" err="1">
                <a:solidFill>
                  <a:schemeClr val="bg1"/>
                </a:solidFill>
                <a:latin typeface="Microsoft YaHei" panose="020B0503020204020204" pitchFamily="34" charset="-122"/>
                <a:ea typeface="Microsoft YaHei" panose="020B0503020204020204" pitchFamily="34" charset="-122"/>
              </a:rPr>
              <a:t>api</a:t>
            </a:r>
            <a:r>
              <a:rPr lang="zh-CN" altLang="en-US" sz="4000" b="0" dirty="0">
                <a:solidFill>
                  <a:schemeClr val="bg1"/>
                </a:solidFill>
                <a:latin typeface="Microsoft YaHei" panose="020B0503020204020204" pitchFamily="34" charset="-122"/>
                <a:ea typeface="Microsoft YaHei" panose="020B0503020204020204" pitchFamily="34" charset="-122"/>
              </a:rPr>
              <a:t>调用一般获取到的是后端组装好的一个完整对象，而前端可能只需要用其中的某些字段，大部分数据的查询和传输工作都浪费了。</a:t>
            </a:r>
            <a:r>
              <a:rPr lang="en" altLang="zh-CN" sz="4000" b="0" dirty="0" err="1">
                <a:solidFill>
                  <a:schemeClr val="bg1"/>
                </a:solidFill>
                <a:latin typeface="Microsoft YaHei" panose="020B0503020204020204" pitchFamily="34" charset="-122"/>
                <a:ea typeface="Microsoft YaHei" panose="020B0503020204020204" pitchFamily="34" charset="-122"/>
              </a:rPr>
              <a:t>graphQL</a:t>
            </a:r>
            <a:r>
              <a:rPr lang="zh-CN" altLang="en-US" sz="4000" b="0" dirty="0">
                <a:solidFill>
                  <a:schemeClr val="bg1"/>
                </a:solidFill>
                <a:latin typeface="Microsoft YaHei" panose="020B0503020204020204" pitchFamily="34" charset="-122"/>
                <a:ea typeface="Microsoft YaHei" panose="020B0503020204020204" pitchFamily="34" charset="-122"/>
              </a:rPr>
              <a:t>提供一种全新数据查询方式，可以只获取需要的数据，使</a:t>
            </a:r>
            <a:r>
              <a:rPr lang="en" altLang="zh-CN" sz="4000" b="0" dirty="0" err="1">
                <a:solidFill>
                  <a:schemeClr val="bg1"/>
                </a:solidFill>
                <a:latin typeface="Microsoft YaHei" panose="020B0503020204020204" pitchFamily="34" charset="-122"/>
                <a:ea typeface="Microsoft YaHei" panose="020B0503020204020204" pitchFamily="34" charset="-122"/>
              </a:rPr>
              <a:t>api</a:t>
            </a:r>
            <a:r>
              <a:rPr lang="zh-CN" altLang="en-US" sz="4000" b="0" dirty="0">
                <a:solidFill>
                  <a:schemeClr val="bg1"/>
                </a:solidFill>
                <a:latin typeface="Microsoft YaHei" panose="020B0503020204020204" pitchFamily="34" charset="-122"/>
                <a:ea typeface="Microsoft YaHei" panose="020B0503020204020204" pitchFamily="34" charset="-122"/>
              </a:rPr>
              <a:t>调用更灵活、高效和低成本。</a:t>
            </a:r>
          </a:p>
        </p:txBody>
      </p:sp>
      <p:sp>
        <p:nvSpPr>
          <p:cNvPr id="12" name="文本框 11">
            <a:extLst>
              <a:ext uri="{FF2B5EF4-FFF2-40B4-BE49-F238E27FC236}">
                <a16:creationId xmlns:a16="http://schemas.microsoft.com/office/drawing/2014/main" id="{3D433F0C-2B64-1741-8275-E24C083EC2EA}"/>
              </a:ext>
            </a:extLst>
          </p:cNvPr>
          <p:cNvSpPr txBox="1"/>
          <p:nvPr/>
        </p:nvSpPr>
        <p:spPr>
          <a:xfrm>
            <a:off x="2504757" y="2737345"/>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核心思想</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97604ECF-54DB-3543-883D-058C65EFFFA4}"/>
              </a:ext>
            </a:extLst>
          </p:cNvPr>
          <p:cNvSpPr txBox="1"/>
          <p:nvPr/>
        </p:nvSpPr>
        <p:spPr>
          <a:xfrm>
            <a:off x="2706029" y="7103932"/>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zh-CN" altLang="en-US" sz="6000" b="0" dirty="0">
                <a:solidFill>
                  <a:schemeClr val="bg1"/>
                </a:solidFill>
                <a:latin typeface="Microsoft YaHei" panose="020B0503020204020204" pitchFamily="34" charset="-122"/>
                <a:ea typeface="Microsoft YaHei" panose="020B0503020204020204" pitchFamily="34" charset="-122"/>
              </a:rPr>
              <a:t>特点</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863775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76">
            <a:extLst>
              <a:ext uri="{FF2B5EF4-FFF2-40B4-BE49-F238E27FC236}">
                <a16:creationId xmlns:a16="http://schemas.microsoft.com/office/drawing/2014/main" id="{BE077122-C24C-CD43-B081-EACD846748A2}"/>
              </a:ext>
            </a:extLst>
          </p:cNvPr>
          <p:cNvSpPr txBox="1"/>
          <p:nvPr/>
        </p:nvSpPr>
        <p:spPr>
          <a:xfrm>
            <a:off x="3317490" y="542350"/>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GraphQL</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latin typeface="Microsoft YaHei" panose="020B0503020204020204" pitchFamily="34" charset="-122"/>
              <a:ea typeface="Microsoft YaHei" panose="020B0503020204020204" pitchFamily="34" charset="-122"/>
            </a:endParaRPr>
          </a:p>
        </p:txBody>
      </p:sp>
      <p:pic>
        <p:nvPicPr>
          <p:cNvPr id="7" name="图形 6">
            <a:extLst>
              <a:ext uri="{FF2B5EF4-FFF2-40B4-BE49-F238E27FC236}">
                <a16:creationId xmlns:a16="http://schemas.microsoft.com/office/drawing/2014/main" id="{1ABA98C8-837B-B546-8D1A-BB9B7371486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36378" y="196060"/>
            <a:ext cx="1905550" cy="1905550"/>
          </a:xfrm>
          <a:prstGeom prst="rect">
            <a:avLst/>
          </a:prstGeom>
        </p:spPr>
      </p:pic>
      <p:sp>
        <p:nvSpPr>
          <p:cNvPr id="8" name="矩形 7">
            <a:extLst>
              <a:ext uri="{FF2B5EF4-FFF2-40B4-BE49-F238E27FC236}">
                <a16:creationId xmlns:a16="http://schemas.microsoft.com/office/drawing/2014/main" id="{ECC8E903-ED8A-1749-82C6-A33F78671000}"/>
              </a:ext>
            </a:extLst>
          </p:cNvPr>
          <p:cNvSpPr/>
          <p:nvPr/>
        </p:nvSpPr>
        <p:spPr>
          <a:xfrm>
            <a:off x="3461423" y="3363911"/>
            <a:ext cx="4663068" cy="3323987"/>
          </a:xfrm>
          <a:prstGeom prst="rect">
            <a:avLst/>
          </a:prstGeom>
        </p:spPr>
        <p:txBody>
          <a:bodyPr wrap="square">
            <a:spAutoFit/>
          </a:bodyPr>
          <a:lstStyle/>
          <a:p>
            <a:pPr algn="l"/>
            <a:r>
              <a:rPr lang="en-US" altLang="zh-CN" b="0" dirty="0">
                <a:solidFill>
                  <a:schemeClr val="bg1"/>
                </a:solidFill>
                <a:latin typeface="Microsoft YaHei" panose="020B0503020204020204" pitchFamily="34" charset="-122"/>
                <a:ea typeface="Microsoft YaHei" panose="020B0503020204020204" pitchFamily="34" charset="-122"/>
              </a:rPr>
              <a:t>type Student { </a:t>
            </a:r>
          </a:p>
          <a:p>
            <a:pPr algn="l"/>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	id:</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ID!</a:t>
            </a:r>
          </a:p>
          <a:p>
            <a:pPr algn="l"/>
            <a:r>
              <a:rPr lang="en-US" altLang="zh-CN" b="0" dirty="0">
                <a:solidFill>
                  <a:schemeClr val="bg1"/>
                </a:solidFill>
                <a:latin typeface="Microsoft YaHei" panose="020B0503020204020204" pitchFamily="34" charset="-122"/>
                <a:ea typeface="Microsoft YaHei" panose="020B0503020204020204" pitchFamily="34" charset="-122"/>
              </a:rPr>
              <a:t>	</a:t>
            </a:r>
            <a:r>
              <a:rPr lang="en-US" altLang="zh-CN" b="0" dirty="0" err="1">
                <a:solidFill>
                  <a:schemeClr val="bg1"/>
                </a:solidFill>
                <a:latin typeface="Microsoft YaHei" panose="020B0503020204020204" pitchFamily="34" charset="-122"/>
                <a:ea typeface="Microsoft YaHei" panose="020B0503020204020204" pitchFamily="34" charset="-122"/>
              </a:rPr>
              <a:t>firstName</a:t>
            </a:r>
            <a:r>
              <a:rPr lang="en-US" altLang="zh-CN" b="0" dirty="0">
                <a:solidFill>
                  <a:schemeClr val="bg1"/>
                </a:solidFill>
                <a:latin typeface="Microsoft YaHei" panose="020B0503020204020204" pitchFamily="34" charset="-122"/>
                <a:ea typeface="Microsoft YaHei" panose="020B0503020204020204" pitchFamily="34" charset="-122"/>
              </a:rPr>
              <a:t>:</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String</a:t>
            </a:r>
          </a:p>
          <a:p>
            <a:pPr algn="l"/>
            <a:r>
              <a:rPr lang="en-US" altLang="zh-CN" b="0" dirty="0">
                <a:solidFill>
                  <a:schemeClr val="bg1"/>
                </a:solidFill>
                <a:latin typeface="Microsoft YaHei" panose="020B0503020204020204" pitchFamily="34" charset="-122"/>
                <a:ea typeface="Microsoft YaHei" panose="020B0503020204020204" pitchFamily="34" charset="-122"/>
              </a:rPr>
              <a:t> </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	</a:t>
            </a:r>
            <a:r>
              <a:rPr lang="en-US" altLang="zh-CN" b="0" dirty="0" err="1">
                <a:solidFill>
                  <a:schemeClr val="bg1"/>
                </a:solidFill>
                <a:latin typeface="Microsoft YaHei" panose="020B0503020204020204" pitchFamily="34" charset="-122"/>
                <a:ea typeface="Microsoft YaHei" panose="020B0503020204020204" pitchFamily="34" charset="-122"/>
              </a:rPr>
              <a:t>lastName</a:t>
            </a:r>
            <a:r>
              <a:rPr lang="en-US" altLang="zh-CN" b="0" dirty="0">
                <a:solidFill>
                  <a:schemeClr val="bg1"/>
                </a:solidFill>
                <a:latin typeface="Microsoft YaHei" panose="020B0503020204020204" pitchFamily="34" charset="-122"/>
                <a:ea typeface="Microsoft YaHei" panose="020B0503020204020204" pitchFamily="34" charset="-122"/>
              </a:rPr>
              <a:t>:</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String</a:t>
            </a:r>
          </a:p>
          <a:p>
            <a:pPr algn="l"/>
            <a:r>
              <a:rPr lang="en-US" altLang="zh-CN" b="0" dirty="0">
                <a:solidFill>
                  <a:schemeClr val="bg1"/>
                </a:solidFill>
                <a:latin typeface="Microsoft YaHei" panose="020B0503020204020204" pitchFamily="34" charset="-122"/>
                <a:ea typeface="Microsoft YaHei" panose="020B0503020204020204" pitchFamily="34" charset="-122"/>
              </a:rPr>
              <a:t> 	</a:t>
            </a:r>
            <a:r>
              <a:rPr lang="en-US" altLang="zh-CN" b="0" dirty="0" err="1">
                <a:solidFill>
                  <a:schemeClr val="bg1"/>
                </a:solidFill>
                <a:latin typeface="Microsoft YaHei" panose="020B0503020204020204" pitchFamily="34" charset="-122"/>
                <a:ea typeface="Microsoft YaHei" panose="020B0503020204020204" pitchFamily="34" charset="-122"/>
              </a:rPr>
              <a:t>fullName</a:t>
            </a:r>
            <a:r>
              <a:rPr lang="en-US" altLang="zh-CN" b="0" dirty="0">
                <a:solidFill>
                  <a:schemeClr val="bg1"/>
                </a:solidFill>
                <a:latin typeface="Microsoft YaHei" panose="020B0503020204020204" pitchFamily="34" charset="-122"/>
                <a:ea typeface="Microsoft YaHei" panose="020B0503020204020204" pitchFamily="34" charset="-122"/>
              </a:rPr>
              <a:t>:</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String</a:t>
            </a:r>
          </a:p>
          <a:p>
            <a:pPr algn="l"/>
            <a:r>
              <a:rPr lang="en-US" altLang="zh-CN" b="0" dirty="0">
                <a:solidFill>
                  <a:schemeClr val="bg1"/>
                </a:solidFill>
                <a:latin typeface="Microsoft YaHei" panose="020B0503020204020204" pitchFamily="34" charset="-122"/>
                <a:ea typeface="Microsoft YaHei" panose="020B0503020204020204" pitchFamily="34" charset="-122"/>
              </a:rPr>
              <a:t> 	</a:t>
            </a:r>
            <a:r>
              <a:rPr lang="en-US" altLang="zh-CN" b="0" dirty="0" err="1">
                <a:solidFill>
                  <a:schemeClr val="bg1"/>
                </a:solidFill>
                <a:latin typeface="Microsoft YaHei" panose="020B0503020204020204" pitchFamily="34" charset="-122"/>
                <a:ea typeface="Microsoft YaHei" panose="020B0503020204020204" pitchFamily="34" charset="-122"/>
              </a:rPr>
              <a:t>collegeId</a:t>
            </a:r>
            <a:r>
              <a:rPr lang="en-US" altLang="zh-CN" b="0" dirty="0">
                <a:solidFill>
                  <a:schemeClr val="bg1"/>
                </a:solidFill>
                <a:latin typeface="Microsoft YaHei" panose="020B0503020204020204" pitchFamily="34" charset="-122"/>
                <a:ea typeface="Microsoft YaHei" panose="020B0503020204020204" pitchFamily="34" charset="-122"/>
              </a:rPr>
              <a:t>:</a:t>
            </a:r>
            <a:r>
              <a:rPr lang="zh-CN" altLang="en-US" b="0" dirty="0">
                <a:solidFill>
                  <a:schemeClr val="bg1"/>
                </a:solidFill>
                <a:latin typeface="Microsoft YaHei" panose="020B0503020204020204" pitchFamily="34" charset="-122"/>
                <a:ea typeface="Microsoft YaHei" panose="020B0503020204020204" pitchFamily="34" charset="-122"/>
              </a:rPr>
              <a:t> </a:t>
            </a:r>
            <a:r>
              <a:rPr lang="en" altLang="zh-CN" b="0" dirty="0">
                <a:solidFill>
                  <a:schemeClr val="bg1"/>
                </a:solidFill>
                <a:latin typeface="Microsoft YaHei" panose="020B0503020204020204" pitchFamily="34" charset="-122"/>
                <a:ea typeface="Microsoft YaHei" panose="020B0503020204020204" pitchFamily="34" charset="-122"/>
              </a:rPr>
              <a:t>ID!</a:t>
            </a:r>
            <a:endParaRPr lang="en-US" altLang="zh-CN" b="0" dirty="0">
              <a:solidFill>
                <a:schemeClr val="bg1"/>
              </a:solidFill>
              <a:latin typeface="Microsoft YaHei" panose="020B0503020204020204" pitchFamily="34" charset="-122"/>
              <a:ea typeface="Microsoft YaHei" panose="020B0503020204020204" pitchFamily="34" charset="-122"/>
            </a:endParaRPr>
          </a:p>
          <a:p>
            <a:pPr algn="l"/>
            <a:r>
              <a:rPr lang="en-US" altLang="zh-CN" b="0" dirty="0">
                <a:solidFill>
                  <a:schemeClr val="bg1"/>
                </a:solidFill>
                <a:latin typeface="Microsoft YaHei" panose="020B0503020204020204" pitchFamily="34" charset="-122"/>
                <a:ea typeface="Microsoft YaHei" panose="020B0503020204020204" pitchFamily="34" charset="-122"/>
              </a:rPr>
              <a:t>}</a:t>
            </a:r>
            <a:endParaRPr lang="zh-CN" altLang="en-US" b="0" dirty="0">
              <a:solidFill>
                <a:schemeClr val="bg1"/>
              </a:solidFill>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57E689B4-A928-D64D-9B3C-369188265FA5}"/>
              </a:ext>
            </a:extLst>
          </p:cNvPr>
          <p:cNvSpPr/>
          <p:nvPr/>
        </p:nvSpPr>
        <p:spPr>
          <a:xfrm>
            <a:off x="8646108" y="3353858"/>
            <a:ext cx="4663068" cy="3323987"/>
          </a:xfrm>
          <a:prstGeom prst="rect">
            <a:avLst/>
          </a:prstGeom>
        </p:spPr>
        <p:txBody>
          <a:bodyPr wrap="square">
            <a:spAutoFit/>
          </a:bodyPr>
          <a:lstStyle/>
          <a:p>
            <a:pPr algn="l"/>
            <a:r>
              <a:rPr lang="en-US" altLang="zh-CN" b="0" dirty="0">
                <a:solidFill>
                  <a:schemeClr val="bg1"/>
                </a:solidFill>
                <a:latin typeface="Microsoft YaHei" panose="020B0503020204020204" pitchFamily="34" charset="-122"/>
                <a:ea typeface="Microsoft YaHei" panose="020B0503020204020204" pitchFamily="34" charset="-122"/>
              </a:rPr>
              <a:t>type College {</a:t>
            </a:r>
          </a:p>
          <a:p>
            <a:pPr algn="l"/>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	id:</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ID!</a:t>
            </a:r>
          </a:p>
          <a:p>
            <a:pPr algn="l"/>
            <a:r>
              <a:rPr lang="en-US" altLang="zh-CN" b="0" dirty="0">
                <a:solidFill>
                  <a:schemeClr val="bg1"/>
                </a:solidFill>
                <a:latin typeface="Microsoft YaHei" panose="020B0503020204020204" pitchFamily="34" charset="-122"/>
                <a:ea typeface="Microsoft YaHei" panose="020B0503020204020204" pitchFamily="34" charset="-122"/>
              </a:rPr>
              <a:t> 	name:</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String</a:t>
            </a:r>
          </a:p>
          <a:p>
            <a:pPr algn="l"/>
            <a:r>
              <a:rPr lang="en-US" altLang="zh-CN" b="0" dirty="0">
                <a:solidFill>
                  <a:schemeClr val="bg1"/>
                </a:solidFill>
                <a:latin typeface="Microsoft YaHei" panose="020B0503020204020204" pitchFamily="34" charset="-122"/>
                <a:ea typeface="Microsoft YaHei" panose="020B0503020204020204" pitchFamily="34" charset="-122"/>
              </a:rPr>
              <a:t> 	location:</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String</a:t>
            </a:r>
          </a:p>
          <a:p>
            <a:pPr algn="l"/>
            <a:r>
              <a:rPr lang="en-US" altLang="zh-CN" b="0" dirty="0">
                <a:solidFill>
                  <a:schemeClr val="bg1"/>
                </a:solidFill>
                <a:latin typeface="Microsoft YaHei" panose="020B0503020204020204" pitchFamily="34" charset="-122"/>
                <a:ea typeface="Microsoft YaHei" panose="020B0503020204020204" pitchFamily="34" charset="-122"/>
              </a:rPr>
              <a:t> 	rating:</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Float</a:t>
            </a:r>
          </a:p>
          <a:p>
            <a:pPr algn="l"/>
            <a:r>
              <a:rPr lang="en-US" altLang="zh-CN" b="0" dirty="0">
                <a:solidFill>
                  <a:schemeClr val="bg1"/>
                </a:solidFill>
                <a:latin typeface="Microsoft YaHei" panose="020B0503020204020204" pitchFamily="34" charset="-122"/>
                <a:ea typeface="Microsoft YaHei" panose="020B0503020204020204" pitchFamily="34" charset="-122"/>
              </a:rPr>
              <a:t> 	students:</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[Student]</a:t>
            </a:r>
          </a:p>
          <a:p>
            <a:pPr algn="l"/>
            <a:r>
              <a:rPr lang="en-US" altLang="zh-CN" b="0" dirty="0">
                <a:solidFill>
                  <a:schemeClr val="bg1"/>
                </a:solidFill>
                <a:latin typeface="Microsoft YaHei" panose="020B0503020204020204" pitchFamily="34" charset="-122"/>
                <a:ea typeface="Microsoft YaHei" panose="020B0503020204020204" pitchFamily="34" charset="-122"/>
              </a:rPr>
              <a:t>}</a:t>
            </a:r>
            <a:endParaRPr lang="zh-CN" altLang="en-US" b="0" dirty="0">
              <a:solidFill>
                <a:schemeClr val="bg1"/>
              </a:solidFill>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7622C6EE-D6EF-8641-85F7-5C751CC92F70}"/>
              </a:ext>
            </a:extLst>
          </p:cNvPr>
          <p:cNvSpPr/>
          <p:nvPr/>
        </p:nvSpPr>
        <p:spPr>
          <a:xfrm>
            <a:off x="14691861" y="7655009"/>
            <a:ext cx="5162548" cy="5170646"/>
          </a:xfrm>
          <a:prstGeom prst="rect">
            <a:avLst/>
          </a:prstGeom>
        </p:spPr>
        <p:txBody>
          <a:bodyPr wrap="square">
            <a:spAutoFit/>
          </a:bodyPr>
          <a:lstStyle/>
          <a:p>
            <a:pPr algn="l"/>
            <a:r>
              <a:rPr lang="en" altLang="zh-CN" b="0" dirty="0">
                <a:solidFill>
                  <a:schemeClr val="bg1"/>
                </a:solidFill>
                <a:latin typeface="Microsoft YaHei" panose="020B0503020204020204" pitchFamily="34" charset="-122"/>
                <a:ea typeface="Microsoft YaHei" panose="020B0503020204020204" pitchFamily="34" charset="-122"/>
              </a:rPr>
              <a:t>{ </a:t>
            </a:r>
          </a:p>
          <a:p>
            <a:pPr algn="l"/>
            <a:r>
              <a:rPr lang="en" altLang="zh-CN" b="0" dirty="0">
                <a:solidFill>
                  <a:schemeClr val="bg1"/>
                </a:solidFill>
                <a:latin typeface="Microsoft YaHei" panose="020B0503020204020204" pitchFamily="34" charset="-122"/>
                <a:ea typeface="Microsoft YaHei" panose="020B0503020204020204" pitchFamily="34" charset="-122"/>
              </a:rPr>
              <a:t>	students { </a:t>
            </a:r>
          </a:p>
          <a:p>
            <a:pPr lvl="4" algn="l"/>
            <a:r>
              <a:rPr lang="en" altLang="zh-CN" b="0" dirty="0">
                <a:solidFill>
                  <a:schemeClr val="bg1"/>
                </a:solidFill>
                <a:latin typeface="Microsoft YaHei" panose="020B0503020204020204" pitchFamily="34" charset="-122"/>
                <a:ea typeface="Microsoft YaHei" panose="020B0503020204020204" pitchFamily="34" charset="-122"/>
              </a:rPr>
              <a:t>	id(id: "1000")</a:t>
            </a:r>
          </a:p>
          <a:p>
            <a:pPr lvl="4" algn="l"/>
            <a:r>
              <a:rPr lang="en" altLang="zh-CN" b="0" dirty="0">
                <a:solidFill>
                  <a:schemeClr val="bg1"/>
                </a:solidFill>
                <a:latin typeface="Microsoft YaHei" panose="020B0503020204020204" pitchFamily="34" charset="-122"/>
                <a:ea typeface="Microsoft YaHei" panose="020B0503020204020204" pitchFamily="34" charset="-122"/>
              </a:rPr>
              <a:t>	</a:t>
            </a:r>
            <a:r>
              <a:rPr lang="en" altLang="zh-CN" b="0" dirty="0" err="1">
                <a:solidFill>
                  <a:schemeClr val="bg1"/>
                </a:solidFill>
                <a:latin typeface="Microsoft YaHei" panose="020B0503020204020204" pitchFamily="34" charset="-122"/>
                <a:ea typeface="Microsoft YaHei" panose="020B0503020204020204" pitchFamily="34" charset="-122"/>
              </a:rPr>
              <a:t>firstName</a:t>
            </a:r>
            <a:endParaRPr lang="en" altLang="zh-CN" b="0" dirty="0">
              <a:solidFill>
                <a:schemeClr val="bg1"/>
              </a:solidFill>
              <a:latin typeface="Microsoft YaHei" panose="020B0503020204020204" pitchFamily="34" charset="-122"/>
              <a:ea typeface="Microsoft YaHei" panose="020B0503020204020204" pitchFamily="34" charset="-122"/>
            </a:endParaRPr>
          </a:p>
          <a:p>
            <a:pPr lvl="4" algn="l"/>
            <a:r>
              <a:rPr lang="en" altLang="zh-CN" b="0" dirty="0">
                <a:solidFill>
                  <a:schemeClr val="bg1"/>
                </a:solidFill>
                <a:latin typeface="Microsoft YaHei" panose="020B0503020204020204" pitchFamily="34" charset="-122"/>
                <a:ea typeface="Microsoft YaHei" panose="020B0503020204020204" pitchFamily="34" charset="-122"/>
              </a:rPr>
              <a:t>	</a:t>
            </a:r>
            <a:r>
              <a:rPr lang="en" altLang="zh-CN" b="0" dirty="0" err="1">
                <a:solidFill>
                  <a:schemeClr val="bg1"/>
                </a:solidFill>
                <a:latin typeface="Microsoft YaHei" panose="020B0503020204020204" pitchFamily="34" charset="-122"/>
                <a:ea typeface="Microsoft YaHei" panose="020B0503020204020204" pitchFamily="34" charset="-122"/>
              </a:rPr>
              <a:t>lastName</a:t>
            </a:r>
            <a:endParaRPr lang="en" altLang="zh-CN" b="0" dirty="0">
              <a:solidFill>
                <a:schemeClr val="bg1"/>
              </a:solidFill>
              <a:latin typeface="Microsoft YaHei" panose="020B0503020204020204" pitchFamily="34" charset="-122"/>
              <a:ea typeface="Microsoft YaHei" panose="020B0503020204020204" pitchFamily="34" charset="-122"/>
            </a:endParaRPr>
          </a:p>
          <a:p>
            <a:pPr lvl="4" algn="l"/>
            <a:r>
              <a:rPr lang="en" altLang="zh-CN" b="0" dirty="0">
                <a:solidFill>
                  <a:schemeClr val="bg1"/>
                </a:solidFill>
                <a:latin typeface="Microsoft YaHei" panose="020B0503020204020204" pitchFamily="34" charset="-122"/>
                <a:ea typeface="Microsoft YaHei" panose="020B0503020204020204" pitchFamily="34" charset="-122"/>
              </a:rPr>
              <a:t>	college</a:t>
            </a:r>
            <a:r>
              <a:rPr lang="zh-CN" altLang="en-US" b="0" dirty="0">
                <a:solidFill>
                  <a:schemeClr val="bg1"/>
                </a:solidFill>
                <a:latin typeface="Microsoft YaHei" panose="020B0503020204020204" pitchFamily="34" charset="-122"/>
                <a:ea typeface="Microsoft YaHei" panose="020B0503020204020204" pitchFamily="34" charset="-122"/>
              </a:rPr>
              <a:t> </a:t>
            </a:r>
            <a:r>
              <a:rPr lang="en" altLang="zh-CN" b="0" dirty="0">
                <a:solidFill>
                  <a:schemeClr val="bg1"/>
                </a:solidFill>
                <a:latin typeface="Microsoft YaHei" panose="020B0503020204020204" pitchFamily="34" charset="-122"/>
                <a:ea typeface="Microsoft YaHei" panose="020B0503020204020204" pitchFamily="34" charset="-122"/>
              </a:rPr>
              <a:t>{ </a:t>
            </a:r>
          </a:p>
          <a:p>
            <a:pPr lvl="4" algn="l"/>
            <a:r>
              <a:rPr lang="en" altLang="zh-CN" b="0" dirty="0">
                <a:solidFill>
                  <a:schemeClr val="bg1"/>
                </a:solidFill>
                <a:latin typeface="Microsoft YaHei" panose="020B0503020204020204" pitchFamily="34" charset="-122"/>
                <a:ea typeface="Microsoft YaHei" panose="020B0503020204020204" pitchFamily="34" charset="-122"/>
              </a:rPr>
              <a:t>		name </a:t>
            </a:r>
          </a:p>
          <a:p>
            <a:pPr lvl="4" algn="l"/>
            <a:r>
              <a:rPr lang="en" altLang="zh-CN" b="0" dirty="0">
                <a:solidFill>
                  <a:schemeClr val="bg1"/>
                </a:solidFill>
                <a:latin typeface="Microsoft YaHei" panose="020B0503020204020204" pitchFamily="34" charset="-122"/>
                <a:ea typeface="Microsoft YaHei" panose="020B0503020204020204" pitchFamily="34" charset="-122"/>
              </a:rPr>
              <a:t>		location </a:t>
            </a:r>
          </a:p>
          <a:p>
            <a:pPr lvl="4" algn="l"/>
            <a:r>
              <a:rPr lang="en" altLang="zh-CN" b="0" dirty="0">
                <a:solidFill>
                  <a:schemeClr val="bg1"/>
                </a:solidFill>
                <a:latin typeface="Microsoft YaHei" panose="020B0503020204020204" pitchFamily="34" charset="-122"/>
                <a:ea typeface="Microsoft YaHei" panose="020B0503020204020204" pitchFamily="34" charset="-122"/>
              </a:rPr>
              <a:t>	} </a:t>
            </a:r>
          </a:p>
          <a:p>
            <a:pPr algn="l"/>
            <a:r>
              <a:rPr lang="en" altLang="zh-CN" b="0" dirty="0">
                <a:solidFill>
                  <a:schemeClr val="bg1"/>
                </a:solidFill>
                <a:latin typeface="Microsoft YaHei" panose="020B0503020204020204" pitchFamily="34" charset="-122"/>
                <a:ea typeface="Microsoft YaHei" panose="020B0503020204020204" pitchFamily="34" charset="-122"/>
              </a:rPr>
              <a:t>	}</a:t>
            </a:r>
          </a:p>
          <a:p>
            <a:pPr algn="l"/>
            <a:r>
              <a:rPr lang="en" altLang="zh-CN" b="0" dirty="0">
                <a:solidFill>
                  <a:schemeClr val="bg1"/>
                </a:solidFill>
                <a:latin typeface="Microsoft YaHei" panose="020B0503020204020204" pitchFamily="34" charset="-122"/>
                <a:ea typeface="Microsoft YaHei" panose="020B0503020204020204" pitchFamily="34" charset="-122"/>
              </a:rPr>
              <a:t>}</a:t>
            </a:r>
            <a:endParaRPr lang="zh-CN" altLang="en-US" b="0" dirty="0">
              <a:solidFill>
                <a:schemeClr val="bg1"/>
              </a:solidFill>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9FA6BC5D-3F0C-644C-8B20-5D00693830E6}"/>
              </a:ext>
            </a:extLst>
          </p:cNvPr>
          <p:cNvSpPr/>
          <p:nvPr/>
        </p:nvSpPr>
        <p:spPr>
          <a:xfrm>
            <a:off x="14246511" y="3294864"/>
            <a:ext cx="4840920" cy="3323987"/>
          </a:xfrm>
          <a:prstGeom prst="rect">
            <a:avLst/>
          </a:prstGeom>
        </p:spPr>
        <p:txBody>
          <a:bodyPr wrap="square">
            <a:spAutoFit/>
          </a:bodyPr>
          <a:lstStyle/>
          <a:p>
            <a:pPr algn="l"/>
            <a:r>
              <a:rPr lang="en" altLang="zh-CN" b="0" dirty="0">
                <a:solidFill>
                  <a:schemeClr val="bg1"/>
                </a:solidFill>
                <a:latin typeface="Microsoft YaHei" panose="020B0503020204020204" pitchFamily="34" charset="-122"/>
                <a:ea typeface="Microsoft YaHei" panose="020B0503020204020204" pitchFamily="34" charset="-122"/>
              </a:rPr>
              <a:t>type</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err="1">
                <a:solidFill>
                  <a:schemeClr val="bg1"/>
                </a:solidFill>
                <a:latin typeface="Microsoft YaHei" panose="020B0503020204020204" pitchFamily="34" charset="-122"/>
                <a:ea typeface="Microsoft YaHei" panose="020B0503020204020204" pitchFamily="34" charset="-122"/>
              </a:rPr>
              <a:t>StudentCollege</a:t>
            </a:r>
            <a:r>
              <a:rPr lang="en-US" altLang="zh-CN" b="0" dirty="0">
                <a:solidFill>
                  <a:schemeClr val="bg1"/>
                </a:solidFill>
                <a:latin typeface="Microsoft YaHei" panose="020B0503020204020204" pitchFamily="34" charset="-122"/>
                <a:ea typeface="Microsoft YaHei" panose="020B0503020204020204" pitchFamily="34" charset="-122"/>
              </a:rPr>
              <a:t>{</a:t>
            </a:r>
          </a:p>
          <a:p>
            <a:pPr algn="l"/>
            <a:r>
              <a:rPr lang="en-US" altLang="zh-CN" b="0" dirty="0">
                <a:solidFill>
                  <a:schemeClr val="bg1"/>
                </a:solidFill>
                <a:latin typeface="Microsoft YaHei" panose="020B0503020204020204" pitchFamily="34" charset="-122"/>
                <a:ea typeface="Microsoft YaHei" panose="020B0503020204020204" pitchFamily="34" charset="-122"/>
              </a:rPr>
              <a:t>	id:</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ID!</a:t>
            </a:r>
          </a:p>
          <a:p>
            <a:pPr algn="l"/>
            <a:r>
              <a:rPr lang="en-US" altLang="zh-CN" b="0" dirty="0">
                <a:solidFill>
                  <a:schemeClr val="bg1"/>
                </a:solidFill>
                <a:latin typeface="Microsoft YaHei" panose="020B0503020204020204" pitchFamily="34" charset="-122"/>
                <a:ea typeface="Microsoft YaHei" panose="020B0503020204020204" pitchFamily="34" charset="-122"/>
              </a:rPr>
              <a:t>	</a:t>
            </a:r>
            <a:r>
              <a:rPr lang="en-US" altLang="zh-CN" b="0" dirty="0" err="1">
                <a:solidFill>
                  <a:schemeClr val="bg1"/>
                </a:solidFill>
                <a:latin typeface="Microsoft YaHei" panose="020B0503020204020204" pitchFamily="34" charset="-122"/>
                <a:ea typeface="Microsoft YaHei" panose="020B0503020204020204" pitchFamily="34" charset="-122"/>
              </a:rPr>
              <a:t>firstName</a:t>
            </a:r>
            <a:r>
              <a:rPr lang="en-US" altLang="zh-CN" b="0" dirty="0">
                <a:solidFill>
                  <a:schemeClr val="bg1"/>
                </a:solidFill>
                <a:latin typeface="Microsoft YaHei" panose="020B0503020204020204" pitchFamily="34" charset="-122"/>
                <a:ea typeface="Microsoft YaHei" panose="020B0503020204020204" pitchFamily="34" charset="-122"/>
              </a:rPr>
              <a:t>:</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String</a:t>
            </a:r>
          </a:p>
          <a:p>
            <a:pPr algn="l"/>
            <a:r>
              <a:rPr lang="en-US" altLang="zh-CN" b="0" dirty="0">
                <a:solidFill>
                  <a:schemeClr val="bg1"/>
                </a:solidFill>
                <a:latin typeface="Microsoft YaHei" panose="020B0503020204020204" pitchFamily="34" charset="-122"/>
                <a:ea typeface="Microsoft YaHei" panose="020B0503020204020204" pitchFamily="34" charset="-122"/>
              </a:rPr>
              <a:t> </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	</a:t>
            </a:r>
            <a:r>
              <a:rPr lang="en-US" altLang="zh-CN" b="0" dirty="0" err="1">
                <a:solidFill>
                  <a:schemeClr val="bg1"/>
                </a:solidFill>
                <a:latin typeface="Microsoft YaHei" panose="020B0503020204020204" pitchFamily="34" charset="-122"/>
                <a:ea typeface="Microsoft YaHei" panose="020B0503020204020204" pitchFamily="34" charset="-122"/>
              </a:rPr>
              <a:t>lastName</a:t>
            </a:r>
            <a:r>
              <a:rPr lang="en-US" altLang="zh-CN" b="0" dirty="0">
                <a:solidFill>
                  <a:schemeClr val="bg1"/>
                </a:solidFill>
                <a:latin typeface="Microsoft YaHei" panose="020B0503020204020204" pitchFamily="34" charset="-122"/>
                <a:ea typeface="Microsoft YaHei" panose="020B0503020204020204" pitchFamily="34" charset="-122"/>
              </a:rPr>
              <a:t>:</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String</a:t>
            </a:r>
          </a:p>
          <a:p>
            <a:pPr algn="l"/>
            <a:r>
              <a:rPr lang="en-US" altLang="zh-CN" b="0" dirty="0">
                <a:solidFill>
                  <a:schemeClr val="bg1"/>
                </a:solidFill>
                <a:latin typeface="Microsoft YaHei" panose="020B0503020204020204" pitchFamily="34" charset="-122"/>
                <a:ea typeface="Microsoft YaHei" panose="020B0503020204020204" pitchFamily="34" charset="-122"/>
              </a:rPr>
              <a:t> 	</a:t>
            </a:r>
            <a:r>
              <a:rPr lang="en-US" altLang="zh-CN" b="0" dirty="0" err="1">
                <a:solidFill>
                  <a:schemeClr val="bg1"/>
                </a:solidFill>
                <a:latin typeface="Microsoft YaHei" panose="020B0503020204020204" pitchFamily="34" charset="-122"/>
                <a:ea typeface="Microsoft YaHei" panose="020B0503020204020204" pitchFamily="34" charset="-122"/>
              </a:rPr>
              <a:t>fullName</a:t>
            </a:r>
            <a:r>
              <a:rPr lang="en-US" altLang="zh-CN" b="0" dirty="0">
                <a:solidFill>
                  <a:schemeClr val="bg1"/>
                </a:solidFill>
                <a:latin typeface="Microsoft YaHei" panose="020B0503020204020204" pitchFamily="34" charset="-122"/>
                <a:ea typeface="Microsoft YaHei" panose="020B0503020204020204" pitchFamily="34" charset="-122"/>
              </a:rPr>
              <a:t>:</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String</a:t>
            </a:r>
          </a:p>
          <a:p>
            <a:pPr algn="l"/>
            <a:r>
              <a:rPr lang="en-US" altLang="zh-CN" b="0" dirty="0">
                <a:solidFill>
                  <a:schemeClr val="bg1"/>
                </a:solidFill>
                <a:latin typeface="Microsoft YaHei" panose="020B0503020204020204" pitchFamily="34" charset="-122"/>
                <a:ea typeface="Microsoft YaHei" panose="020B0503020204020204" pitchFamily="34" charset="-122"/>
              </a:rPr>
              <a:t> 	college:</a:t>
            </a:r>
            <a:r>
              <a:rPr lang="zh-CN" altLang="en-US" b="0" dirty="0">
                <a:solidFill>
                  <a:schemeClr val="bg1"/>
                </a:solidFill>
                <a:latin typeface="Microsoft YaHei" panose="020B0503020204020204" pitchFamily="34" charset="-122"/>
                <a:ea typeface="Microsoft YaHei" panose="020B0503020204020204" pitchFamily="34" charset="-122"/>
              </a:rPr>
              <a:t> </a:t>
            </a:r>
            <a:r>
              <a:rPr lang="en-US" altLang="zh-CN" b="0" dirty="0">
                <a:solidFill>
                  <a:schemeClr val="bg1"/>
                </a:solidFill>
                <a:latin typeface="Microsoft YaHei" panose="020B0503020204020204" pitchFamily="34" charset="-122"/>
                <a:ea typeface="Microsoft YaHei" panose="020B0503020204020204" pitchFamily="34" charset="-122"/>
              </a:rPr>
              <a:t>[College]</a:t>
            </a:r>
          </a:p>
          <a:p>
            <a:pPr algn="l"/>
            <a:r>
              <a:rPr lang="en-US" altLang="zh-CN" b="0" dirty="0">
                <a:solidFill>
                  <a:schemeClr val="bg1"/>
                </a:solidFill>
                <a:latin typeface="Microsoft YaHei" panose="020B0503020204020204" pitchFamily="34" charset="-122"/>
                <a:ea typeface="Microsoft YaHei" panose="020B0503020204020204" pitchFamily="34" charset="-122"/>
              </a:rPr>
              <a:t>}</a:t>
            </a:r>
          </a:p>
        </p:txBody>
      </p:sp>
      <p:sp>
        <p:nvSpPr>
          <p:cNvPr id="14" name="矩形 13">
            <a:extLst>
              <a:ext uri="{FF2B5EF4-FFF2-40B4-BE49-F238E27FC236}">
                <a16:creationId xmlns:a16="http://schemas.microsoft.com/office/drawing/2014/main" id="{5C8D85BF-78B9-0243-9C17-3160C749A387}"/>
              </a:ext>
            </a:extLst>
          </p:cNvPr>
          <p:cNvSpPr/>
          <p:nvPr/>
        </p:nvSpPr>
        <p:spPr>
          <a:xfrm>
            <a:off x="3712020" y="8084016"/>
            <a:ext cx="7937808" cy="1477328"/>
          </a:xfrm>
          <a:prstGeom prst="rect">
            <a:avLst/>
          </a:prstGeom>
        </p:spPr>
        <p:txBody>
          <a:bodyPr wrap="square">
            <a:spAutoFit/>
          </a:bodyPr>
          <a:lstStyle/>
          <a:p>
            <a:pPr algn="l"/>
            <a:r>
              <a:rPr lang="en" altLang="zh-CN" b="0" dirty="0">
                <a:solidFill>
                  <a:schemeClr val="bg1"/>
                </a:solidFill>
                <a:latin typeface="Microsoft YaHei" panose="020B0503020204020204" pitchFamily="34" charset="-122"/>
                <a:ea typeface="Microsoft YaHei" panose="020B0503020204020204" pitchFamily="34" charset="-122"/>
              </a:rPr>
              <a:t>type</a:t>
            </a:r>
            <a:r>
              <a:rPr lang="zh-CN" altLang="en-US" b="0" dirty="0">
                <a:solidFill>
                  <a:schemeClr val="bg1"/>
                </a:solidFill>
                <a:latin typeface="Microsoft YaHei" panose="020B0503020204020204" pitchFamily="34" charset="-122"/>
                <a:ea typeface="Microsoft YaHei" panose="020B0503020204020204" pitchFamily="34" charset="-122"/>
              </a:rPr>
              <a:t> </a:t>
            </a:r>
            <a:r>
              <a:rPr lang="en" altLang="zh-CN" b="0" dirty="0">
                <a:solidFill>
                  <a:schemeClr val="bg1"/>
                </a:solidFill>
                <a:latin typeface="Microsoft YaHei" panose="020B0503020204020204" pitchFamily="34" charset="-122"/>
                <a:ea typeface="Microsoft YaHei" panose="020B0503020204020204" pitchFamily="34" charset="-122"/>
              </a:rPr>
              <a:t>Query</a:t>
            </a:r>
            <a:r>
              <a:rPr lang="en-US" altLang="zh-CN" b="0" dirty="0">
                <a:solidFill>
                  <a:schemeClr val="bg1"/>
                </a:solidFill>
                <a:latin typeface="Microsoft YaHei" panose="020B0503020204020204" pitchFamily="34" charset="-122"/>
                <a:ea typeface="Microsoft YaHei" panose="020B0503020204020204" pitchFamily="34" charset="-122"/>
              </a:rPr>
              <a:t>{</a:t>
            </a:r>
          </a:p>
          <a:p>
            <a:pPr algn="l"/>
            <a:r>
              <a:rPr lang="en-US" altLang="zh-CN" b="0" dirty="0">
                <a:solidFill>
                  <a:schemeClr val="bg1"/>
                </a:solidFill>
                <a:latin typeface="Microsoft YaHei" panose="020B0503020204020204" pitchFamily="34" charset="-122"/>
                <a:ea typeface="Microsoft YaHei" panose="020B0503020204020204" pitchFamily="34" charset="-122"/>
              </a:rPr>
              <a:t>	</a:t>
            </a:r>
            <a:r>
              <a:rPr lang="en" altLang="zh-CN" b="0" dirty="0">
                <a:solidFill>
                  <a:schemeClr val="bg1"/>
                </a:solidFill>
                <a:latin typeface="Microsoft YaHei" panose="020B0503020204020204" pitchFamily="34" charset="-122"/>
                <a:ea typeface="Microsoft YaHei" panose="020B0503020204020204" pitchFamily="34" charset="-122"/>
              </a:rPr>
              <a:t>search(id: ID!):[</a:t>
            </a:r>
            <a:r>
              <a:rPr lang="en" altLang="zh-CN" b="0" dirty="0" err="1">
                <a:solidFill>
                  <a:schemeClr val="bg1"/>
                </a:solidFill>
                <a:latin typeface="Microsoft YaHei" panose="020B0503020204020204" pitchFamily="34" charset="-122"/>
                <a:ea typeface="Microsoft YaHei" panose="020B0503020204020204" pitchFamily="34" charset="-122"/>
              </a:rPr>
              <a:t>StudentCollege</a:t>
            </a:r>
            <a:r>
              <a:rPr lang="en" altLang="zh-CN" b="0" dirty="0">
                <a:solidFill>
                  <a:schemeClr val="bg1"/>
                </a:solidFill>
                <a:latin typeface="Microsoft YaHei" panose="020B0503020204020204" pitchFamily="34" charset="-122"/>
                <a:ea typeface="Microsoft YaHei" panose="020B0503020204020204" pitchFamily="34" charset="-122"/>
              </a:rPr>
              <a:t>]</a:t>
            </a:r>
          </a:p>
          <a:p>
            <a:pPr algn="l"/>
            <a:r>
              <a:rPr lang="en-US" altLang="zh-CN" b="0" dirty="0">
                <a:solidFill>
                  <a:schemeClr val="bg1"/>
                </a:solidFill>
                <a:latin typeface="Microsoft YaHei" panose="020B0503020204020204" pitchFamily="34" charset="-122"/>
                <a:ea typeface="Microsoft YaHei" panose="020B0503020204020204" pitchFamily="34" charset="-122"/>
              </a:rPr>
              <a:t>}</a:t>
            </a:r>
          </a:p>
        </p:txBody>
      </p:sp>
      <p:sp>
        <p:nvSpPr>
          <p:cNvPr id="15" name="矩形 14">
            <a:extLst>
              <a:ext uri="{FF2B5EF4-FFF2-40B4-BE49-F238E27FC236}">
                <a16:creationId xmlns:a16="http://schemas.microsoft.com/office/drawing/2014/main" id="{046E90CB-42CF-C642-ABD2-8D6AB56D376A}"/>
              </a:ext>
            </a:extLst>
          </p:cNvPr>
          <p:cNvSpPr/>
          <p:nvPr/>
        </p:nvSpPr>
        <p:spPr>
          <a:xfrm>
            <a:off x="3791417" y="10576921"/>
            <a:ext cx="9336062" cy="2400657"/>
          </a:xfrm>
          <a:prstGeom prst="rect">
            <a:avLst/>
          </a:prstGeom>
        </p:spPr>
        <p:txBody>
          <a:bodyPr wrap="square">
            <a:spAutoFit/>
          </a:bodyPr>
          <a:lstStyle/>
          <a:p>
            <a:pPr algn="l"/>
            <a:r>
              <a:rPr lang="en" altLang="zh-CN" b="0" dirty="0">
                <a:solidFill>
                  <a:schemeClr val="bg1"/>
                </a:solidFill>
                <a:latin typeface="Microsoft YaHei" panose="020B0503020204020204" pitchFamily="34" charset="-122"/>
                <a:ea typeface="Microsoft YaHei" panose="020B0503020204020204" pitchFamily="34" charset="-122"/>
              </a:rPr>
              <a:t>const resolvers = {</a:t>
            </a:r>
          </a:p>
          <a:p>
            <a:pPr algn="l"/>
            <a:r>
              <a:rPr lang="en" altLang="zh-CN" b="0" dirty="0">
                <a:solidFill>
                  <a:schemeClr val="bg1"/>
                </a:solidFill>
                <a:latin typeface="Microsoft YaHei" panose="020B0503020204020204" pitchFamily="34" charset="-122"/>
                <a:ea typeface="Microsoft YaHei" panose="020B0503020204020204" pitchFamily="34" charset="-122"/>
              </a:rPr>
              <a:t>Query: {</a:t>
            </a:r>
            <a:br>
              <a:rPr lang="en" altLang="zh-CN" b="0" dirty="0">
                <a:solidFill>
                  <a:schemeClr val="bg1"/>
                </a:solidFill>
                <a:latin typeface="Microsoft YaHei" panose="020B0503020204020204" pitchFamily="34" charset="-122"/>
                <a:ea typeface="Microsoft YaHei" panose="020B0503020204020204" pitchFamily="34" charset="-122"/>
              </a:rPr>
            </a:br>
            <a:r>
              <a:rPr lang="en" altLang="zh-CN" b="0" dirty="0">
                <a:solidFill>
                  <a:schemeClr val="bg1"/>
                </a:solidFill>
                <a:latin typeface="Microsoft YaHei" panose="020B0503020204020204" pitchFamily="34" charset="-122"/>
                <a:ea typeface="Microsoft YaHei" panose="020B0503020204020204" pitchFamily="34" charset="-122"/>
              </a:rPr>
              <a:t>	search: (root, { id }) =&gt; </a:t>
            </a:r>
            <a:r>
              <a:rPr lang="en" altLang="zh-CN" b="0" dirty="0" err="1">
                <a:solidFill>
                  <a:schemeClr val="bg1"/>
                </a:solidFill>
                <a:latin typeface="Microsoft YaHei" panose="020B0503020204020204" pitchFamily="34" charset="-122"/>
                <a:ea typeface="Microsoft YaHei" panose="020B0503020204020204" pitchFamily="34" charset="-122"/>
              </a:rPr>
              <a:t>databaseSelect</a:t>
            </a:r>
            <a:r>
              <a:rPr lang="en" altLang="zh-CN" b="0" dirty="0">
                <a:solidFill>
                  <a:schemeClr val="bg1"/>
                </a:solidFill>
                <a:latin typeface="Microsoft YaHei" panose="020B0503020204020204" pitchFamily="34" charset="-122"/>
                <a:ea typeface="Microsoft YaHei" panose="020B0503020204020204" pitchFamily="34" charset="-122"/>
              </a:rPr>
              <a:t>(id),</a:t>
            </a:r>
          </a:p>
          <a:p>
            <a:pPr algn="l"/>
            <a:r>
              <a:rPr lang="en" altLang="zh-CN" b="0" dirty="0">
                <a:solidFill>
                  <a:schemeClr val="bg1"/>
                </a:solidFill>
                <a:latin typeface="Microsoft YaHei" panose="020B0503020204020204" pitchFamily="34" charset="-122"/>
                <a:ea typeface="Microsoft YaHei" panose="020B0503020204020204" pitchFamily="34" charset="-122"/>
              </a:rPr>
              <a:t>},</a:t>
            </a:r>
          </a:p>
          <a:p>
            <a:pPr algn="l"/>
            <a:endParaRPr lang="en" altLang="zh-CN" b="0" dirty="0">
              <a:solidFill>
                <a:schemeClr val="bg1"/>
              </a:solidFill>
              <a:latin typeface="Microsoft YaHei" panose="020B0503020204020204" pitchFamily="34" charset="-122"/>
              <a:ea typeface="Microsoft YaHei" panose="020B0503020204020204" pitchFamily="34" charset="-122"/>
            </a:endParaRPr>
          </a:p>
        </p:txBody>
      </p:sp>
      <p:sp>
        <p:nvSpPr>
          <p:cNvPr id="10" name="圆角矩形 9">
            <a:extLst>
              <a:ext uri="{FF2B5EF4-FFF2-40B4-BE49-F238E27FC236}">
                <a16:creationId xmlns:a16="http://schemas.microsoft.com/office/drawing/2014/main" id="{4C2904F3-8A98-474F-8940-E86AC0C42CD5}"/>
              </a:ext>
            </a:extLst>
          </p:cNvPr>
          <p:cNvSpPr/>
          <p:nvPr/>
        </p:nvSpPr>
        <p:spPr>
          <a:xfrm>
            <a:off x="3317490" y="3213750"/>
            <a:ext cx="4399576" cy="3644249"/>
          </a:xfrm>
          <a:prstGeom prst="roundRect">
            <a:avLst>
              <a:gd name="adj" fmla="val 6308"/>
            </a:avLst>
          </a:prstGeom>
          <a:ln w="38100">
            <a:solidFill>
              <a:schemeClr val="bg1"/>
            </a:solidFill>
          </a:ln>
        </p:spPr>
        <p:txBody>
          <a:bodyPr wrap="square" rtlCol="0" anchor="ctr">
            <a:noAutofit/>
          </a:bodyPr>
          <a:lstStyle/>
          <a:p>
            <a:pPr algn="l"/>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375E8B5C-8B9B-EC40-9CBC-CC04C73131D2}"/>
              </a:ext>
            </a:extLst>
          </p:cNvPr>
          <p:cNvSpPr/>
          <p:nvPr/>
        </p:nvSpPr>
        <p:spPr>
          <a:xfrm>
            <a:off x="3461423" y="2396999"/>
            <a:ext cx="1826141" cy="584775"/>
          </a:xfrm>
          <a:prstGeom prst="rect">
            <a:avLst/>
          </a:prstGeom>
        </p:spPr>
        <p:txBody>
          <a:bodyPr wrap="none">
            <a:spAutoFit/>
          </a:bodyPr>
          <a:lstStyle/>
          <a:p>
            <a:pPr algn="l"/>
            <a:r>
              <a:rPr lang="zh-CN" altLang="en-US" sz="3200" b="0" dirty="0">
                <a:solidFill>
                  <a:schemeClr val="bg1"/>
                </a:solidFill>
                <a:latin typeface="Microsoft YaHei" panose="020B0503020204020204" pitchFamily="34" charset="-122"/>
                <a:ea typeface="Microsoft YaHei" panose="020B0503020204020204" pitchFamily="34" charset="-122"/>
              </a:rPr>
              <a:t>学生信息</a:t>
            </a:r>
            <a:endParaRPr lang="en-US" altLang="zh-CN" sz="3200" b="0" dirty="0">
              <a:solidFill>
                <a:schemeClr val="bg1"/>
              </a:solidFill>
              <a:latin typeface="Microsoft YaHei" panose="020B0503020204020204" pitchFamily="34" charset="-122"/>
              <a:ea typeface="Microsoft YaHei" panose="020B0503020204020204" pitchFamily="34" charset="-122"/>
            </a:endParaRPr>
          </a:p>
        </p:txBody>
      </p:sp>
      <p:sp>
        <p:nvSpPr>
          <p:cNvPr id="19" name="圆角矩形 18">
            <a:extLst>
              <a:ext uri="{FF2B5EF4-FFF2-40B4-BE49-F238E27FC236}">
                <a16:creationId xmlns:a16="http://schemas.microsoft.com/office/drawing/2014/main" id="{0E8AAEBD-1B86-124F-ABB9-435D20E31BD9}"/>
              </a:ext>
            </a:extLst>
          </p:cNvPr>
          <p:cNvSpPr/>
          <p:nvPr/>
        </p:nvSpPr>
        <p:spPr>
          <a:xfrm>
            <a:off x="8459851" y="3209699"/>
            <a:ext cx="4840920" cy="3644249"/>
          </a:xfrm>
          <a:prstGeom prst="roundRect">
            <a:avLst>
              <a:gd name="adj" fmla="val 6308"/>
            </a:avLst>
          </a:prstGeom>
          <a:ln w="38100">
            <a:solidFill>
              <a:schemeClr val="bg1"/>
            </a:solidFill>
          </a:ln>
        </p:spPr>
        <p:txBody>
          <a:bodyPr wrap="square" rtlCol="0" anchor="ctr">
            <a:noAutofit/>
          </a:bodyPr>
          <a:lstStyle/>
          <a:p>
            <a:pPr algn="l"/>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18" name="矩形 17">
            <a:extLst>
              <a:ext uri="{FF2B5EF4-FFF2-40B4-BE49-F238E27FC236}">
                <a16:creationId xmlns:a16="http://schemas.microsoft.com/office/drawing/2014/main" id="{8A907277-19F7-1544-ACE1-9FCADF96386D}"/>
              </a:ext>
            </a:extLst>
          </p:cNvPr>
          <p:cNvSpPr/>
          <p:nvPr/>
        </p:nvSpPr>
        <p:spPr>
          <a:xfrm>
            <a:off x="8490430" y="2421401"/>
            <a:ext cx="1826141" cy="584775"/>
          </a:xfrm>
          <a:prstGeom prst="rect">
            <a:avLst/>
          </a:prstGeom>
        </p:spPr>
        <p:txBody>
          <a:bodyPr wrap="none">
            <a:spAutoFit/>
          </a:bodyPr>
          <a:lstStyle/>
          <a:p>
            <a:pPr algn="l"/>
            <a:r>
              <a:rPr lang="zh-CN" altLang="en-US" sz="3200" b="0" dirty="0">
                <a:solidFill>
                  <a:schemeClr val="bg1"/>
                </a:solidFill>
                <a:latin typeface="Microsoft YaHei" panose="020B0503020204020204" pitchFamily="34" charset="-122"/>
                <a:ea typeface="Microsoft YaHei" panose="020B0503020204020204" pitchFamily="34" charset="-122"/>
              </a:rPr>
              <a:t>学校信息</a:t>
            </a:r>
            <a:endParaRPr lang="en-US" altLang="zh-CN" sz="3200" b="0" dirty="0">
              <a:solidFill>
                <a:schemeClr val="bg1"/>
              </a:solidFill>
              <a:latin typeface="Microsoft YaHei" panose="020B0503020204020204" pitchFamily="34" charset="-122"/>
              <a:ea typeface="Microsoft YaHei" panose="020B0503020204020204" pitchFamily="34" charset="-122"/>
            </a:endParaRPr>
          </a:p>
        </p:txBody>
      </p:sp>
      <p:sp>
        <p:nvSpPr>
          <p:cNvPr id="21" name="圆角矩形 20">
            <a:extLst>
              <a:ext uri="{FF2B5EF4-FFF2-40B4-BE49-F238E27FC236}">
                <a16:creationId xmlns:a16="http://schemas.microsoft.com/office/drawing/2014/main" id="{D7F9A886-F5E6-6C45-BA73-662C6A4A5AE0}"/>
              </a:ext>
            </a:extLst>
          </p:cNvPr>
          <p:cNvSpPr/>
          <p:nvPr/>
        </p:nvSpPr>
        <p:spPr>
          <a:xfrm>
            <a:off x="13950516" y="3209698"/>
            <a:ext cx="5843799" cy="3644249"/>
          </a:xfrm>
          <a:prstGeom prst="roundRect">
            <a:avLst>
              <a:gd name="adj" fmla="val 6308"/>
            </a:avLst>
          </a:prstGeom>
          <a:ln w="38100">
            <a:solidFill>
              <a:schemeClr val="bg1"/>
            </a:solidFill>
          </a:ln>
        </p:spPr>
        <p:txBody>
          <a:bodyPr wrap="square" rtlCol="0" anchor="ctr">
            <a:noAutofit/>
          </a:bodyPr>
          <a:lstStyle/>
          <a:p>
            <a:pPr algn="l"/>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22" name="矩形 21">
            <a:extLst>
              <a:ext uri="{FF2B5EF4-FFF2-40B4-BE49-F238E27FC236}">
                <a16:creationId xmlns:a16="http://schemas.microsoft.com/office/drawing/2014/main" id="{3DA0AA0F-0FAF-2F48-9B09-BE57FFF45782}"/>
              </a:ext>
            </a:extLst>
          </p:cNvPr>
          <p:cNvSpPr/>
          <p:nvPr/>
        </p:nvSpPr>
        <p:spPr>
          <a:xfrm>
            <a:off x="14181921" y="2423346"/>
            <a:ext cx="2646878" cy="584775"/>
          </a:xfrm>
          <a:prstGeom prst="rect">
            <a:avLst/>
          </a:prstGeom>
        </p:spPr>
        <p:txBody>
          <a:bodyPr wrap="none">
            <a:spAutoFit/>
          </a:bodyPr>
          <a:lstStyle/>
          <a:p>
            <a:pPr algn="l"/>
            <a:r>
              <a:rPr lang="zh-CN" altLang="en-US" sz="3200" b="0" dirty="0">
                <a:solidFill>
                  <a:schemeClr val="bg1"/>
                </a:solidFill>
                <a:latin typeface="Microsoft YaHei" panose="020B0503020204020204" pitchFamily="34" charset="-122"/>
                <a:ea typeface="Microsoft YaHei" panose="020B0503020204020204" pitchFamily="34" charset="-122"/>
              </a:rPr>
              <a:t>学生学校信息</a:t>
            </a:r>
            <a:endParaRPr lang="en-US" altLang="zh-CN" sz="3200" b="0" dirty="0">
              <a:solidFill>
                <a:schemeClr val="bg1"/>
              </a:solidFill>
              <a:latin typeface="Microsoft YaHei" panose="020B0503020204020204" pitchFamily="34" charset="-122"/>
              <a:ea typeface="Microsoft YaHei" panose="020B0503020204020204" pitchFamily="34" charset="-122"/>
            </a:endParaRPr>
          </a:p>
        </p:txBody>
      </p:sp>
      <p:sp>
        <p:nvSpPr>
          <p:cNvPr id="23" name="圆角矩形 22">
            <a:extLst>
              <a:ext uri="{FF2B5EF4-FFF2-40B4-BE49-F238E27FC236}">
                <a16:creationId xmlns:a16="http://schemas.microsoft.com/office/drawing/2014/main" id="{C302A594-195A-1A49-A05E-F601614C4345}"/>
              </a:ext>
            </a:extLst>
          </p:cNvPr>
          <p:cNvSpPr/>
          <p:nvPr/>
        </p:nvSpPr>
        <p:spPr>
          <a:xfrm>
            <a:off x="3317490" y="7631354"/>
            <a:ext cx="9639212" cy="2193582"/>
          </a:xfrm>
          <a:prstGeom prst="roundRect">
            <a:avLst>
              <a:gd name="adj" fmla="val 9856"/>
            </a:avLst>
          </a:prstGeom>
          <a:ln w="38100">
            <a:solidFill>
              <a:schemeClr val="bg1"/>
            </a:solidFill>
          </a:ln>
        </p:spPr>
        <p:txBody>
          <a:bodyPr wrap="square" rtlCol="0" anchor="ctr">
            <a:noAutofit/>
          </a:bodyPr>
          <a:lstStyle/>
          <a:p>
            <a:pPr algn="l"/>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24" name="圆角矩形 23">
            <a:extLst>
              <a:ext uri="{FF2B5EF4-FFF2-40B4-BE49-F238E27FC236}">
                <a16:creationId xmlns:a16="http://schemas.microsoft.com/office/drawing/2014/main" id="{E5EFAD72-8392-2944-959C-4D3ED1701310}"/>
              </a:ext>
            </a:extLst>
          </p:cNvPr>
          <p:cNvSpPr/>
          <p:nvPr/>
        </p:nvSpPr>
        <p:spPr>
          <a:xfrm>
            <a:off x="3317490" y="10373397"/>
            <a:ext cx="9639212" cy="2400656"/>
          </a:xfrm>
          <a:prstGeom prst="roundRect">
            <a:avLst>
              <a:gd name="adj" fmla="val 6308"/>
            </a:avLst>
          </a:prstGeom>
          <a:ln w="38100">
            <a:solidFill>
              <a:schemeClr val="bg1"/>
            </a:solidFill>
          </a:ln>
        </p:spPr>
        <p:txBody>
          <a:bodyPr wrap="square" rtlCol="0" anchor="ctr">
            <a:noAutofit/>
          </a:bodyPr>
          <a:lstStyle/>
          <a:p>
            <a:pPr algn="l"/>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
        <p:nvSpPr>
          <p:cNvPr id="25" name="圆角矩形 24">
            <a:extLst>
              <a:ext uri="{FF2B5EF4-FFF2-40B4-BE49-F238E27FC236}">
                <a16:creationId xmlns:a16="http://schemas.microsoft.com/office/drawing/2014/main" id="{BEB21EA1-74C7-BF47-B896-AE38227114B8}"/>
              </a:ext>
            </a:extLst>
          </p:cNvPr>
          <p:cNvSpPr/>
          <p:nvPr/>
        </p:nvSpPr>
        <p:spPr>
          <a:xfrm>
            <a:off x="14072346" y="7631354"/>
            <a:ext cx="5721969" cy="5194302"/>
          </a:xfrm>
          <a:prstGeom prst="roundRect">
            <a:avLst>
              <a:gd name="adj" fmla="val 6308"/>
            </a:avLst>
          </a:prstGeom>
          <a:ln w="38100">
            <a:solidFill>
              <a:schemeClr val="bg1"/>
            </a:solidFill>
          </a:ln>
        </p:spPr>
        <p:txBody>
          <a:bodyPr wrap="square" rtlCol="0" anchor="ctr">
            <a:noAutofit/>
          </a:bodyPr>
          <a:lstStyle/>
          <a:p>
            <a:pPr algn="l"/>
            <a:endParaRPr kumimoji="1" lang="zh-CN" altLang="en-US" sz="5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590162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BE077122-C24C-CD43-B081-EACD846748A2}"/>
              </a:ext>
            </a:extLst>
          </p:cNvPr>
          <p:cNvSpPr txBox="1"/>
          <p:nvPr/>
        </p:nvSpPr>
        <p:spPr>
          <a:xfrm>
            <a:off x="4185308" y="691634"/>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mongoDB</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grpSp>
        <p:nvGrpSpPr>
          <p:cNvPr id="12" name="组合 11">
            <a:extLst>
              <a:ext uri="{FF2B5EF4-FFF2-40B4-BE49-F238E27FC236}">
                <a16:creationId xmlns:a16="http://schemas.microsoft.com/office/drawing/2014/main" id="{F9DC4840-D1F9-0944-9511-E217903AE888}"/>
              </a:ext>
            </a:extLst>
          </p:cNvPr>
          <p:cNvGrpSpPr/>
          <p:nvPr/>
        </p:nvGrpSpPr>
        <p:grpSpPr>
          <a:xfrm>
            <a:off x="7670982" y="4593321"/>
            <a:ext cx="7202453" cy="2754169"/>
            <a:chOff x="5394911" y="6811938"/>
            <a:chExt cx="7571260" cy="2946319"/>
          </a:xfrm>
        </p:grpSpPr>
        <p:grpSp>
          <p:nvGrpSpPr>
            <p:cNvPr id="13" name="组合 12">
              <a:extLst>
                <a:ext uri="{FF2B5EF4-FFF2-40B4-BE49-F238E27FC236}">
                  <a16:creationId xmlns:a16="http://schemas.microsoft.com/office/drawing/2014/main" id="{44FEBC26-0F88-0447-8BAF-44B55A19D43A}"/>
                </a:ext>
              </a:extLst>
            </p:cNvPr>
            <p:cNvGrpSpPr/>
            <p:nvPr/>
          </p:nvGrpSpPr>
          <p:grpSpPr>
            <a:xfrm>
              <a:off x="6619333" y="7411386"/>
              <a:ext cx="5557333" cy="1905000"/>
              <a:chOff x="5941940" y="7299941"/>
              <a:chExt cx="5557333" cy="1905000"/>
            </a:xfrm>
          </p:grpSpPr>
          <p:pic>
            <p:nvPicPr>
              <p:cNvPr id="16" name="图形 15">
                <a:extLst>
                  <a:ext uri="{FF2B5EF4-FFF2-40B4-BE49-F238E27FC236}">
                    <a16:creationId xmlns:a16="http://schemas.microsoft.com/office/drawing/2014/main" id="{B3C083C7-BE01-F446-A956-F841E04DDA44}"/>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941940" y="7299941"/>
                <a:ext cx="1905000" cy="1905000"/>
              </a:xfrm>
              <a:prstGeom prst="rect">
                <a:avLst/>
              </a:prstGeom>
            </p:spPr>
          </p:pic>
          <p:sp>
            <p:nvSpPr>
              <p:cNvPr id="17" name="圆角矩形 16">
                <a:extLst>
                  <a:ext uri="{FF2B5EF4-FFF2-40B4-BE49-F238E27FC236}">
                    <a16:creationId xmlns:a16="http://schemas.microsoft.com/office/drawing/2014/main" id="{7B4816C9-047E-9F4D-8EF6-825BF22E42E9}"/>
                  </a:ext>
                </a:extLst>
              </p:cNvPr>
              <p:cNvSpPr/>
              <p:nvPr/>
            </p:nvSpPr>
            <p:spPr>
              <a:xfrm>
                <a:off x="8301455" y="7511195"/>
                <a:ext cx="3197818" cy="1482491"/>
              </a:xfrm>
              <a:prstGeom prst="roundRect">
                <a:avLst>
                  <a:gd name="adj" fmla="val 92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8000" dirty="0">
                    <a:solidFill>
                      <a:schemeClr val="bg1"/>
                    </a:solidFill>
                  </a:rPr>
                  <a:t>练习</a:t>
                </a:r>
              </a:p>
            </p:txBody>
          </p:sp>
        </p:grpSp>
        <p:sp>
          <p:nvSpPr>
            <p:cNvPr id="15" name="梯形 14">
              <a:extLst>
                <a:ext uri="{FF2B5EF4-FFF2-40B4-BE49-F238E27FC236}">
                  <a16:creationId xmlns:a16="http://schemas.microsoft.com/office/drawing/2014/main" id="{6FE24660-03AB-CD4B-AE30-9FB63652FFF3}"/>
                </a:ext>
              </a:extLst>
            </p:cNvPr>
            <p:cNvSpPr/>
            <p:nvPr/>
          </p:nvSpPr>
          <p:spPr>
            <a:xfrm>
              <a:off x="5394911" y="6811938"/>
              <a:ext cx="7571260" cy="2946319"/>
            </a:xfrm>
            <a:prstGeom prst="trapezoid">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sp>
        <p:nvSpPr>
          <p:cNvPr id="18" name="文本框 17">
            <a:extLst>
              <a:ext uri="{FF2B5EF4-FFF2-40B4-BE49-F238E27FC236}">
                <a16:creationId xmlns:a16="http://schemas.microsoft.com/office/drawing/2014/main" id="{D11A426B-2A53-EA4A-9C30-DD6F9D1DE80D}"/>
              </a:ext>
            </a:extLst>
          </p:cNvPr>
          <p:cNvSpPr txBox="1"/>
          <p:nvPr/>
        </p:nvSpPr>
        <p:spPr>
          <a:xfrm>
            <a:off x="7670982" y="7907844"/>
            <a:ext cx="7663424" cy="1879536"/>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r>
              <a:rPr kumimoji="1" lang="en-US" altLang="zh-CN" sz="6000" b="0" dirty="0">
                <a:solidFill>
                  <a:schemeClr val="bg1"/>
                </a:solidFill>
                <a:latin typeface="Microsoft YaHei" panose="020B0503020204020204" pitchFamily="34" charset="-122"/>
                <a:ea typeface="Microsoft YaHei" panose="020B0503020204020204" pitchFamily="34" charset="-122"/>
              </a:rPr>
              <a:t>Vue</a:t>
            </a:r>
            <a:r>
              <a:rPr kumimoji="1" lang="zh-CN" altLang="en-US" sz="6000" b="0" dirty="0">
                <a:solidFill>
                  <a:schemeClr val="bg1"/>
                </a:solidFill>
                <a:latin typeface="Microsoft YaHei" panose="020B0503020204020204" pitchFamily="34" charset="-122"/>
                <a:ea typeface="Microsoft YaHei" panose="020B0503020204020204" pitchFamily="34" charset="-122"/>
              </a:rPr>
              <a:t> </a:t>
            </a:r>
            <a:r>
              <a:rPr kumimoji="1" lang="en-US" altLang="zh-CN" sz="6000" b="0" dirty="0">
                <a:solidFill>
                  <a:schemeClr val="bg1"/>
                </a:solidFill>
                <a:latin typeface="Microsoft YaHei" panose="020B0503020204020204" pitchFamily="34" charset="-122"/>
                <a:ea typeface="Microsoft YaHei" panose="020B0503020204020204" pitchFamily="34" charset="-122"/>
              </a:rPr>
              <a:t>Apollo</a:t>
            </a:r>
            <a:r>
              <a:rPr kumimoji="1" lang="zh-CN" altLang="en-US" sz="6000" b="0" dirty="0">
                <a:solidFill>
                  <a:schemeClr val="bg1"/>
                </a:solidFill>
                <a:latin typeface="Microsoft YaHei" panose="020B0503020204020204" pitchFamily="34" charset="-122"/>
                <a:ea typeface="Microsoft YaHei" panose="020B0503020204020204" pitchFamily="34" charset="-122"/>
              </a:rPr>
              <a:t> </a:t>
            </a:r>
            <a:r>
              <a:rPr kumimoji="1" lang="en-US" altLang="zh-CN" sz="6000" b="0" dirty="0" err="1">
                <a:solidFill>
                  <a:schemeClr val="bg1"/>
                </a:solidFill>
                <a:latin typeface="Microsoft YaHei" panose="020B0503020204020204" pitchFamily="34" charset="-122"/>
                <a:ea typeface="Microsoft YaHei" panose="020B0503020204020204" pitchFamily="34" charset="-122"/>
              </a:rPr>
              <a:t>GraphQL</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13176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62" name="圆角矩形 61">
            <a:extLst>
              <a:ext uri="{FF2B5EF4-FFF2-40B4-BE49-F238E27FC236}">
                <a16:creationId xmlns:a16="http://schemas.microsoft.com/office/drawing/2014/main" id="{56A079F7-BAFA-6A48-970F-0BEC62299FD6}"/>
              </a:ext>
            </a:extLst>
          </p:cNvPr>
          <p:cNvSpPr/>
          <p:nvPr/>
        </p:nvSpPr>
        <p:spPr>
          <a:xfrm>
            <a:off x="3621330" y="2108200"/>
            <a:ext cx="4829927" cy="200825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4000" b="0" dirty="0">
                <a:solidFill>
                  <a:schemeClr val="bg1"/>
                </a:solidFill>
                <a:latin typeface="Microsoft YaHei" panose="020B0503020204020204" pitchFamily="34" charset="-122"/>
                <a:ea typeface="Microsoft YaHei" panose="020B0503020204020204" pitchFamily="34" charset="-122"/>
                <a:cs typeface="+mn-cs"/>
                <a:sym typeface="Helvetica Neue Medium"/>
              </a:rPr>
              <a:t>路由</a:t>
            </a:r>
            <a:endParaRPr lang="en-US" altLang="zh-CN" sz="4000" b="0" dirty="0">
              <a:solidFill>
                <a:schemeClr val="bg1"/>
              </a:solidFill>
              <a:latin typeface="Microsoft YaHei" panose="020B0503020204020204" pitchFamily="34" charset="-122"/>
              <a:ea typeface="Microsoft YaHei" panose="020B0503020204020204" pitchFamily="34" charset="-122"/>
              <a:cs typeface="+mn-cs"/>
              <a:sym typeface="Helvetica Neue Medium"/>
            </a:endParaRPr>
          </a:p>
        </p:txBody>
      </p:sp>
      <p:sp>
        <p:nvSpPr>
          <p:cNvPr id="15" name="圆角矩形 14">
            <a:extLst>
              <a:ext uri="{FF2B5EF4-FFF2-40B4-BE49-F238E27FC236}">
                <a16:creationId xmlns:a16="http://schemas.microsoft.com/office/drawing/2014/main" id="{B4633C89-2ED4-424C-9DFD-6710B5B84A6C}"/>
              </a:ext>
            </a:extLst>
          </p:cNvPr>
          <p:cNvSpPr/>
          <p:nvPr/>
        </p:nvSpPr>
        <p:spPr>
          <a:xfrm>
            <a:off x="8998872" y="2108200"/>
            <a:ext cx="4829927" cy="200825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视图</a:t>
            </a:r>
          </a:p>
        </p:txBody>
      </p:sp>
      <p:sp>
        <p:nvSpPr>
          <p:cNvPr id="19" name="圆角矩形 18">
            <a:extLst>
              <a:ext uri="{FF2B5EF4-FFF2-40B4-BE49-F238E27FC236}">
                <a16:creationId xmlns:a16="http://schemas.microsoft.com/office/drawing/2014/main" id="{05BD68C7-2734-CB45-B51B-FEA4FF63436F}"/>
              </a:ext>
            </a:extLst>
          </p:cNvPr>
          <p:cNvSpPr/>
          <p:nvPr/>
        </p:nvSpPr>
        <p:spPr>
          <a:xfrm>
            <a:off x="3621330" y="4772891"/>
            <a:ext cx="4829927" cy="200825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服务</a:t>
            </a:r>
          </a:p>
        </p:txBody>
      </p:sp>
      <p:sp>
        <p:nvSpPr>
          <p:cNvPr id="20" name="圆角矩形 19">
            <a:extLst>
              <a:ext uri="{FF2B5EF4-FFF2-40B4-BE49-F238E27FC236}">
                <a16:creationId xmlns:a16="http://schemas.microsoft.com/office/drawing/2014/main" id="{207DAD64-8BAA-1644-9707-E682E306147A}"/>
              </a:ext>
            </a:extLst>
          </p:cNvPr>
          <p:cNvSpPr/>
          <p:nvPr/>
        </p:nvSpPr>
        <p:spPr>
          <a:xfrm>
            <a:off x="14376414" y="2108200"/>
            <a:ext cx="4829927" cy="200825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模型</a:t>
            </a:r>
          </a:p>
        </p:txBody>
      </p:sp>
      <p:sp>
        <p:nvSpPr>
          <p:cNvPr id="12" name="圆角矩形 11">
            <a:extLst>
              <a:ext uri="{FF2B5EF4-FFF2-40B4-BE49-F238E27FC236}">
                <a16:creationId xmlns:a16="http://schemas.microsoft.com/office/drawing/2014/main" id="{E2735EDC-1CDF-824E-91A2-18D4BE767AF2}"/>
              </a:ext>
            </a:extLst>
          </p:cNvPr>
          <p:cNvSpPr/>
          <p:nvPr/>
        </p:nvSpPr>
        <p:spPr>
          <a:xfrm>
            <a:off x="8998872" y="4772891"/>
            <a:ext cx="4829927" cy="200825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中间件</a:t>
            </a:r>
          </a:p>
        </p:txBody>
      </p:sp>
      <p:sp>
        <p:nvSpPr>
          <p:cNvPr id="13" name="圆角矩形 12">
            <a:extLst>
              <a:ext uri="{FF2B5EF4-FFF2-40B4-BE49-F238E27FC236}">
                <a16:creationId xmlns:a16="http://schemas.microsoft.com/office/drawing/2014/main" id="{7BEB34D2-ECEF-D543-A541-C215704FF914}"/>
              </a:ext>
            </a:extLst>
          </p:cNvPr>
          <p:cNvSpPr/>
          <p:nvPr/>
        </p:nvSpPr>
        <p:spPr>
          <a:xfrm>
            <a:off x="14376414" y="4772891"/>
            <a:ext cx="4829927" cy="200825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拦截器</a:t>
            </a:r>
          </a:p>
        </p:txBody>
      </p:sp>
      <p:sp>
        <p:nvSpPr>
          <p:cNvPr id="5" name="文本框 4">
            <a:extLst>
              <a:ext uri="{FF2B5EF4-FFF2-40B4-BE49-F238E27FC236}">
                <a16:creationId xmlns:a16="http://schemas.microsoft.com/office/drawing/2014/main" id="{E6C0EDE7-7B48-2A4D-9D21-B82DCB06C27D}"/>
              </a:ext>
            </a:extLst>
          </p:cNvPr>
          <p:cNvSpPr txBox="1"/>
          <p:nvPr/>
        </p:nvSpPr>
        <p:spPr>
          <a:xfrm>
            <a:off x="20377727" y="6764713"/>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14" name="圆角矩形 13">
            <a:extLst>
              <a:ext uri="{FF2B5EF4-FFF2-40B4-BE49-F238E27FC236}">
                <a16:creationId xmlns:a16="http://schemas.microsoft.com/office/drawing/2014/main" id="{BD305EE7-085B-224C-9BA5-5F0954FB613B}"/>
              </a:ext>
            </a:extLst>
          </p:cNvPr>
          <p:cNvSpPr/>
          <p:nvPr/>
        </p:nvSpPr>
        <p:spPr>
          <a:xfrm>
            <a:off x="3621329" y="7302994"/>
            <a:ext cx="4829927" cy="200825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数据库</a:t>
            </a:r>
          </a:p>
        </p:txBody>
      </p:sp>
      <p:sp>
        <p:nvSpPr>
          <p:cNvPr id="16" name="圆角矩形 15">
            <a:extLst>
              <a:ext uri="{FF2B5EF4-FFF2-40B4-BE49-F238E27FC236}">
                <a16:creationId xmlns:a16="http://schemas.microsoft.com/office/drawing/2014/main" id="{A08F8EA4-7D99-4C46-9EAC-29C4544BFF92}"/>
              </a:ext>
            </a:extLst>
          </p:cNvPr>
          <p:cNvSpPr/>
          <p:nvPr/>
        </p:nvSpPr>
        <p:spPr>
          <a:xfrm>
            <a:off x="8998871" y="7290458"/>
            <a:ext cx="4829927" cy="200825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缓存</a:t>
            </a:r>
          </a:p>
        </p:txBody>
      </p:sp>
      <p:sp>
        <p:nvSpPr>
          <p:cNvPr id="17" name="圆角矩形 16">
            <a:extLst>
              <a:ext uri="{FF2B5EF4-FFF2-40B4-BE49-F238E27FC236}">
                <a16:creationId xmlns:a16="http://schemas.microsoft.com/office/drawing/2014/main" id="{EBECE048-CA32-DE45-9967-666614DF653C}"/>
              </a:ext>
            </a:extLst>
          </p:cNvPr>
          <p:cNvSpPr/>
          <p:nvPr/>
        </p:nvSpPr>
        <p:spPr>
          <a:xfrm>
            <a:off x="14376414" y="7302994"/>
            <a:ext cx="4829927" cy="200825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队列</a:t>
            </a:r>
          </a:p>
        </p:txBody>
      </p:sp>
      <p:sp>
        <p:nvSpPr>
          <p:cNvPr id="18" name="圆角矩形 17">
            <a:extLst>
              <a:ext uri="{FF2B5EF4-FFF2-40B4-BE49-F238E27FC236}">
                <a16:creationId xmlns:a16="http://schemas.microsoft.com/office/drawing/2014/main" id="{59E95492-A3FF-BE45-988B-DFAD674598D6}"/>
              </a:ext>
            </a:extLst>
          </p:cNvPr>
          <p:cNvSpPr/>
          <p:nvPr/>
        </p:nvSpPr>
        <p:spPr>
          <a:xfrm>
            <a:off x="3621329" y="9967686"/>
            <a:ext cx="4829927" cy="200825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定时任务</a:t>
            </a:r>
          </a:p>
        </p:txBody>
      </p:sp>
      <p:sp>
        <p:nvSpPr>
          <p:cNvPr id="21" name="圆角矩形 20">
            <a:extLst>
              <a:ext uri="{FF2B5EF4-FFF2-40B4-BE49-F238E27FC236}">
                <a16:creationId xmlns:a16="http://schemas.microsoft.com/office/drawing/2014/main" id="{713AB141-0D62-FA45-A38E-727D077AC965}"/>
              </a:ext>
            </a:extLst>
          </p:cNvPr>
          <p:cNvSpPr/>
          <p:nvPr/>
        </p:nvSpPr>
        <p:spPr>
          <a:xfrm>
            <a:off x="8998870" y="9967686"/>
            <a:ext cx="4829927" cy="200825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US" sz="4000" b="0" dirty="0">
                <a:solidFill>
                  <a:schemeClr val="bg1"/>
                </a:solidFill>
                <a:latin typeface="Microsoft YaHei" panose="020B0503020204020204" pitchFamily="34" charset="-122"/>
                <a:ea typeface="Microsoft YaHei" panose="020B0503020204020204" pitchFamily="34" charset="-122"/>
              </a:rPr>
              <a:t>日志</a:t>
            </a:r>
          </a:p>
        </p:txBody>
      </p:sp>
      <p:sp>
        <p:nvSpPr>
          <p:cNvPr id="22" name="圆角矩形 21">
            <a:extLst>
              <a:ext uri="{FF2B5EF4-FFF2-40B4-BE49-F238E27FC236}">
                <a16:creationId xmlns:a16="http://schemas.microsoft.com/office/drawing/2014/main" id="{B73E04E2-FC6F-314F-8B34-589FEE4E6818}"/>
              </a:ext>
            </a:extLst>
          </p:cNvPr>
          <p:cNvSpPr/>
          <p:nvPr/>
        </p:nvSpPr>
        <p:spPr>
          <a:xfrm>
            <a:off x="14376414" y="9967686"/>
            <a:ext cx="4829927" cy="2008250"/>
          </a:xfrm>
          <a:prstGeom prst="roundRect">
            <a:avLst>
              <a:gd name="adj" fmla="val 4238"/>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4000" b="0" dirty="0">
                <a:solidFill>
                  <a:schemeClr val="bg1"/>
                </a:solidFill>
                <a:latin typeface="Microsoft YaHei" panose="020B0503020204020204" pitchFamily="34" charset="-122"/>
                <a:ea typeface="Microsoft YaHei" panose="020B0503020204020204" pitchFamily="34" charset="-122"/>
              </a:rPr>
              <a:t>socket</a:t>
            </a:r>
            <a:endParaRPr kumimoji="1" lang="zh-CN" altLang="en-US" sz="4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849286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76">
            <a:extLst>
              <a:ext uri="{FF2B5EF4-FFF2-40B4-BE49-F238E27FC236}">
                <a16:creationId xmlns:a16="http://schemas.microsoft.com/office/drawing/2014/main" id="{BE077122-C24C-CD43-B081-EACD846748A2}"/>
              </a:ext>
            </a:extLst>
          </p:cNvPr>
          <p:cNvSpPr txBox="1"/>
          <p:nvPr/>
        </p:nvSpPr>
        <p:spPr>
          <a:xfrm>
            <a:off x="3317490" y="542350"/>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GraphQL</a:t>
            </a:r>
            <a:r>
              <a:rPr kumimoji="1" lang="zh-CN" altLang="en-US" sz="6000" b="0" dirty="0">
                <a:solidFill>
                  <a:schemeClr val="bg1"/>
                </a:solidFill>
                <a:latin typeface="Microsoft YaHei" panose="020B0503020204020204" pitchFamily="34" charset="-122"/>
                <a:ea typeface="Microsoft YaHei" panose="020B0503020204020204" pitchFamily="34" charset="-122"/>
              </a:rPr>
              <a:t> </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latin typeface="Microsoft YaHei" panose="020B0503020204020204" pitchFamily="34" charset="-122"/>
              <a:ea typeface="Microsoft YaHei" panose="020B0503020204020204" pitchFamily="34" charset="-122"/>
            </a:endParaRPr>
          </a:p>
        </p:txBody>
      </p:sp>
      <p:pic>
        <p:nvPicPr>
          <p:cNvPr id="7" name="图形 6">
            <a:extLst>
              <a:ext uri="{FF2B5EF4-FFF2-40B4-BE49-F238E27FC236}">
                <a16:creationId xmlns:a16="http://schemas.microsoft.com/office/drawing/2014/main" id="{1ABA98C8-837B-B546-8D1A-BB9B7371486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36378" y="196060"/>
            <a:ext cx="1905550" cy="1905550"/>
          </a:xfrm>
          <a:prstGeom prst="rect">
            <a:avLst/>
          </a:prstGeom>
        </p:spPr>
      </p:pic>
      <p:sp>
        <p:nvSpPr>
          <p:cNvPr id="6" name="矩形 5">
            <a:extLst>
              <a:ext uri="{FF2B5EF4-FFF2-40B4-BE49-F238E27FC236}">
                <a16:creationId xmlns:a16="http://schemas.microsoft.com/office/drawing/2014/main" id="{C5297EEB-A93B-8741-BB3A-B62229BFEB63}"/>
              </a:ext>
            </a:extLst>
          </p:cNvPr>
          <p:cNvSpPr/>
          <p:nvPr/>
        </p:nvSpPr>
        <p:spPr>
          <a:xfrm>
            <a:off x="3710378" y="12871270"/>
            <a:ext cx="16963241" cy="553998"/>
          </a:xfrm>
          <a:prstGeom prst="rect">
            <a:avLst/>
          </a:prstGeom>
        </p:spPr>
        <p:txBody>
          <a:bodyPr wrap="square">
            <a:spAutoFit/>
          </a:bodyPr>
          <a:lstStyle/>
          <a:p>
            <a:r>
              <a:rPr lang="en" altLang="zh-CN" b="0" u="sng" dirty="0">
                <a:latin typeface="-apple-system"/>
                <a:hlinkClick r:id="rId5"/>
              </a:rPr>
              <a:t>https://wehavefaces.net/graphql-shorthand-notation-cheatsheet-17cd715861b6</a:t>
            </a:r>
            <a:endParaRPr lang="zh-CN" altLang="en-US" dirty="0"/>
          </a:p>
        </p:txBody>
      </p:sp>
      <p:pic>
        <p:nvPicPr>
          <p:cNvPr id="10" name="图片 9" descr="图形用户界面, 应用程序&#10;&#10;描述已自动生成">
            <a:extLst>
              <a:ext uri="{FF2B5EF4-FFF2-40B4-BE49-F238E27FC236}">
                <a16:creationId xmlns:a16="http://schemas.microsoft.com/office/drawing/2014/main" id="{DC0C49F7-B738-6B45-92DE-D3BD23E146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8828" y="2373147"/>
            <a:ext cx="14626339" cy="10335715"/>
          </a:xfrm>
          <a:prstGeom prst="rect">
            <a:avLst/>
          </a:prstGeom>
        </p:spPr>
      </p:pic>
      <p:sp>
        <p:nvSpPr>
          <p:cNvPr id="14" name="圆角矩形 13">
            <a:extLst>
              <a:ext uri="{FF2B5EF4-FFF2-40B4-BE49-F238E27FC236}">
                <a16:creationId xmlns:a16="http://schemas.microsoft.com/office/drawing/2014/main" id="{5D6D08C2-364A-3A44-9F63-5CCA47E36BEB}"/>
              </a:ext>
            </a:extLst>
          </p:cNvPr>
          <p:cNvSpPr/>
          <p:nvPr/>
        </p:nvSpPr>
        <p:spPr>
          <a:xfrm>
            <a:off x="8097993" y="542350"/>
            <a:ext cx="10061421" cy="1212970"/>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en-US" altLang="zh-CN" sz="6000" b="0" dirty="0">
                <a:solidFill>
                  <a:schemeClr val="bg1"/>
                </a:solidFill>
                <a:latin typeface="Microsoft YaHei" panose="020B0503020204020204" pitchFamily="34" charset="-122"/>
                <a:ea typeface="Microsoft YaHei" panose="020B0503020204020204" pitchFamily="34" charset="-122"/>
              </a:rPr>
              <a:t>Schema Define </a:t>
            </a:r>
            <a:r>
              <a:rPr kumimoji="1" lang="en-US" altLang="zh-CN" sz="6000" b="0" dirty="0" err="1">
                <a:solidFill>
                  <a:schemeClr val="bg1"/>
                </a:solidFill>
                <a:latin typeface="Microsoft YaHei" panose="020B0503020204020204" pitchFamily="34" charset="-122"/>
                <a:ea typeface="Microsoft YaHei" panose="020B0503020204020204" pitchFamily="34" charset="-122"/>
              </a:rPr>
              <a:t>Lauaage</a:t>
            </a:r>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898832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76">
            <a:extLst>
              <a:ext uri="{FF2B5EF4-FFF2-40B4-BE49-F238E27FC236}">
                <a16:creationId xmlns:a16="http://schemas.microsoft.com/office/drawing/2014/main" id="{BE077122-C24C-CD43-B081-EACD846748A2}"/>
              </a:ext>
            </a:extLst>
          </p:cNvPr>
          <p:cNvSpPr txBox="1"/>
          <p:nvPr/>
        </p:nvSpPr>
        <p:spPr>
          <a:xfrm>
            <a:off x="3317490" y="542350"/>
            <a:ext cx="7937808" cy="121297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r>
              <a:rPr kumimoji="1" lang="en-US" altLang="zh-CN" sz="6000" b="0" dirty="0" err="1">
                <a:solidFill>
                  <a:schemeClr val="bg1"/>
                </a:solidFill>
                <a:latin typeface="Microsoft YaHei" panose="020B0503020204020204" pitchFamily="34" charset="-122"/>
                <a:ea typeface="Microsoft YaHei" panose="020B0503020204020204" pitchFamily="34" charset="-122"/>
              </a:rPr>
              <a:t>GraphQL</a:t>
            </a:r>
            <a:endParaRPr kumimoji="1" lang="en-US"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latin typeface="Microsoft YaHei" panose="020B0503020204020204" pitchFamily="34" charset="-122"/>
              <a:ea typeface="Microsoft YaHei" panose="020B0503020204020204" pitchFamily="34" charset="-122"/>
            </a:endParaRPr>
          </a:p>
        </p:txBody>
      </p:sp>
      <p:pic>
        <p:nvPicPr>
          <p:cNvPr id="7" name="图形 6">
            <a:extLst>
              <a:ext uri="{FF2B5EF4-FFF2-40B4-BE49-F238E27FC236}">
                <a16:creationId xmlns:a16="http://schemas.microsoft.com/office/drawing/2014/main" id="{1ABA98C8-837B-B546-8D1A-BB9B7371486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36378" y="196060"/>
            <a:ext cx="1905550" cy="1905550"/>
          </a:xfrm>
          <a:prstGeom prst="rect">
            <a:avLst/>
          </a:prstGeom>
        </p:spPr>
      </p:pic>
      <p:pic>
        <p:nvPicPr>
          <p:cNvPr id="6" name="图片 5">
            <a:extLst>
              <a:ext uri="{FF2B5EF4-FFF2-40B4-BE49-F238E27FC236}">
                <a16:creationId xmlns:a16="http://schemas.microsoft.com/office/drawing/2014/main" id="{2DAF9A52-E112-AA43-A751-435493761F41}"/>
              </a:ext>
            </a:extLst>
          </p:cNvPr>
          <p:cNvPicPr>
            <a:picLocks noChangeAspect="1"/>
          </p:cNvPicPr>
          <p:nvPr/>
        </p:nvPicPr>
        <p:blipFill>
          <a:blip r:embed="rId5"/>
          <a:stretch>
            <a:fillRect/>
          </a:stretch>
        </p:blipFill>
        <p:spPr>
          <a:xfrm>
            <a:off x="4546989" y="2735208"/>
            <a:ext cx="14330228" cy="10241899"/>
          </a:xfrm>
          <a:prstGeom prst="rect">
            <a:avLst/>
          </a:prstGeom>
        </p:spPr>
      </p:pic>
    </p:spTree>
    <p:extLst>
      <p:ext uri="{BB962C8B-B14F-4D97-AF65-F5344CB8AC3E}">
        <p14:creationId xmlns:p14="http://schemas.microsoft.com/office/powerpoint/2010/main" val="19511866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625AEE65-BED4-DB4E-AB12-D5B26E1839D6}"/>
              </a:ext>
            </a:extLst>
          </p:cNvPr>
          <p:cNvSpPr txBox="1"/>
          <p:nvPr/>
        </p:nvSpPr>
        <p:spPr>
          <a:xfrm>
            <a:off x="1700635" y="6044935"/>
            <a:ext cx="21622956" cy="4758226"/>
          </a:xfrm>
          <a:prstGeom prst="rect">
            <a:avLst/>
          </a:prstGeom>
          <a:noFill/>
        </p:spPr>
        <p:txBody>
          <a:bodyPr wrap="square" lIns="182880" tIns="146304" rIns="182880" bIns="146304" rtlCol="0">
            <a:spAutoFit/>
          </a:bodyPr>
          <a:lstStyle/>
          <a:p>
            <a:pPr>
              <a:lnSpc>
                <a:spcPct val="90000"/>
              </a:lnSpc>
              <a:spcAft>
                <a:spcPts val="600"/>
              </a:spcAft>
            </a:pPr>
            <a:r>
              <a:rPr kumimoji="1" lang="zh-CN" altLang="en-US" sz="6000" b="0" dirty="0">
                <a:solidFill>
                  <a:schemeClr val="bg1"/>
                </a:solidFill>
                <a:latin typeface="Microsoft YaHei" panose="020B0503020204020204" pitchFamily="34" charset="-122"/>
                <a:ea typeface="Microsoft YaHei" panose="020B0503020204020204" pitchFamily="34" charset="-122"/>
                <a:cs typeface="Hiragino Sans GB W3" charset="-122"/>
              </a:rPr>
              <a:t>用</a:t>
            </a:r>
            <a:r>
              <a:rPr kumimoji="1" lang="en-US" altLang="zh-CN" sz="6000" b="0" dirty="0">
                <a:solidFill>
                  <a:schemeClr val="bg1"/>
                </a:solidFill>
                <a:latin typeface="Microsoft YaHei" panose="020B0503020204020204" pitchFamily="34" charset="-122"/>
                <a:ea typeface="Microsoft YaHei" panose="020B0503020204020204" pitchFamily="34" charset="-122"/>
                <a:cs typeface="Hiragino Sans GB W3" charset="-122"/>
              </a:rPr>
              <a:t>express</a:t>
            </a:r>
            <a:r>
              <a:rPr kumimoji="1" lang="zh-CN" altLang="en-US" sz="6000" b="0" dirty="0">
                <a:solidFill>
                  <a:schemeClr val="bg1"/>
                </a:solidFill>
                <a:latin typeface="Microsoft YaHei" panose="020B0503020204020204" pitchFamily="34" charset="-122"/>
                <a:ea typeface="Microsoft YaHei" panose="020B0503020204020204" pitchFamily="34" charset="-122"/>
                <a:cs typeface="Hiragino Sans GB W3" charset="-122"/>
              </a:rPr>
              <a:t>或</a:t>
            </a:r>
            <a:r>
              <a:rPr kumimoji="1" lang="en-US" altLang="zh-CN" sz="6000" b="0" dirty="0" err="1">
                <a:solidFill>
                  <a:schemeClr val="bg1"/>
                </a:solidFill>
                <a:latin typeface="Microsoft YaHei" panose="020B0503020204020204" pitchFamily="34" charset="-122"/>
                <a:ea typeface="Microsoft YaHei" panose="020B0503020204020204" pitchFamily="34" charset="-122"/>
                <a:cs typeface="Hiragino Sans GB W3" charset="-122"/>
              </a:rPr>
              <a:t>koa</a:t>
            </a:r>
            <a:r>
              <a:rPr kumimoji="1" lang="zh-CN" altLang="en-US" sz="6000" b="0" dirty="0">
                <a:solidFill>
                  <a:schemeClr val="bg1"/>
                </a:solidFill>
                <a:latin typeface="Microsoft YaHei" panose="020B0503020204020204" pitchFamily="34" charset="-122"/>
                <a:ea typeface="Microsoft YaHei" panose="020B0503020204020204" pitchFamily="34" charset="-122"/>
                <a:cs typeface="Hiragino Sans GB W3" charset="-122"/>
              </a:rPr>
              <a:t>实现练习</a:t>
            </a:r>
            <a:r>
              <a:rPr kumimoji="1" lang="en-US" altLang="zh-CN" sz="6000" b="0" dirty="0" err="1">
                <a:solidFill>
                  <a:schemeClr val="bg1"/>
                </a:solidFill>
                <a:latin typeface="Microsoft YaHei" panose="020B0503020204020204" pitchFamily="34" charset="-122"/>
                <a:ea typeface="Microsoft YaHei" panose="020B0503020204020204" pitchFamily="34" charset="-122"/>
                <a:cs typeface="Hiragino Sans GB W3" charset="-122"/>
              </a:rPr>
              <a:t>fastify</a:t>
            </a:r>
            <a:r>
              <a:rPr kumimoji="1" lang="zh-CN" altLang="en-US" sz="6000" b="0" dirty="0">
                <a:solidFill>
                  <a:schemeClr val="bg1"/>
                </a:solidFill>
                <a:latin typeface="Microsoft YaHei" panose="020B0503020204020204" pitchFamily="34" charset="-122"/>
                <a:ea typeface="Microsoft YaHei" panose="020B0503020204020204" pitchFamily="34" charset="-122"/>
                <a:cs typeface="Hiragino Sans GB W3" charset="-122"/>
              </a:rPr>
              <a:t>里功能</a:t>
            </a:r>
            <a:endParaRPr kumimoji="1" lang="en-US" altLang="zh-CN" sz="6000" b="0" dirty="0">
              <a:solidFill>
                <a:schemeClr val="bg1"/>
              </a:solidFill>
              <a:latin typeface="Microsoft YaHei" panose="020B0503020204020204" pitchFamily="34" charset="-122"/>
              <a:ea typeface="Microsoft YaHei" panose="020B0503020204020204" pitchFamily="34" charset="-122"/>
              <a:cs typeface="Hiragino Sans GB W3" charset="-122"/>
            </a:endParaRPr>
          </a:p>
          <a:p>
            <a:pPr>
              <a:lnSpc>
                <a:spcPct val="90000"/>
              </a:lnSpc>
              <a:spcAft>
                <a:spcPts val="600"/>
              </a:spcAft>
            </a:pPr>
            <a:r>
              <a:rPr kumimoji="1" lang="en-US" altLang="zh-CN" sz="6000" b="0" dirty="0" err="1">
                <a:solidFill>
                  <a:schemeClr val="bg1"/>
                </a:solidFill>
                <a:latin typeface="Microsoft YaHei" panose="020B0503020204020204" pitchFamily="34" charset="-122"/>
                <a:ea typeface="Microsoft YaHei" panose="020B0503020204020204" pitchFamily="34" charset="-122"/>
                <a:cs typeface="Hiragino Sans GB W3" charset="-122"/>
              </a:rPr>
              <a:t>mysql</a:t>
            </a:r>
            <a:endParaRPr kumimoji="1" lang="en-US" altLang="zh-CN" sz="6000" b="0" dirty="0">
              <a:solidFill>
                <a:schemeClr val="bg1"/>
              </a:solidFill>
              <a:latin typeface="Microsoft YaHei" panose="020B0503020204020204" pitchFamily="34" charset="-122"/>
              <a:ea typeface="Microsoft YaHei" panose="020B0503020204020204" pitchFamily="34" charset="-122"/>
              <a:cs typeface="Hiragino Sans GB W3" charset="-122"/>
            </a:endParaRPr>
          </a:p>
          <a:p>
            <a:pPr>
              <a:lnSpc>
                <a:spcPct val="90000"/>
              </a:lnSpc>
              <a:spcAft>
                <a:spcPts val="600"/>
              </a:spcAft>
            </a:pPr>
            <a:r>
              <a:rPr kumimoji="1" lang="en-US" altLang="zh-CN" sz="6000" b="0" dirty="0">
                <a:solidFill>
                  <a:schemeClr val="bg1"/>
                </a:solidFill>
                <a:latin typeface="Microsoft YaHei" panose="020B0503020204020204" pitchFamily="34" charset="-122"/>
                <a:ea typeface="Microsoft YaHei" panose="020B0503020204020204" pitchFamily="34" charset="-122"/>
                <a:cs typeface="Hiragino Sans GB W3" charset="-122"/>
              </a:rPr>
              <a:t>Redis</a:t>
            </a:r>
          </a:p>
          <a:p>
            <a:pPr>
              <a:lnSpc>
                <a:spcPct val="90000"/>
              </a:lnSpc>
              <a:spcAft>
                <a:spcPts val="600"/>
              </a:spcAft>
            </a:pPr>
            <a:r>
              <a:rPr kumimoji="1" lang="en-US" altLang="zh-CN" sz="6000" b="0" dirty="0" err="1">
                <a:solidFill>
                  <a:schemeClr val="bg1"/>
                </a:solidFill>
                <a:latin typeface="Microsoft YaHei" panose="020B0503020204020204" pitchFamily="34" charset="-122"/>
                <a:ea typeface="Microsoft YaHei" panose="020B0503020204020204" pitchFamily="34" charset="-122"/>
                <a:cs typeface="Hiragino Sans GB W3" charset="-122"/>
              </a:rPr>
              <a:t>Mongodb</a:t>
            </a:r>
            <a:endParaRPr kumimoji="1" lang="en-US" altLang="zh-CN" sz="6000" b="0" dirty="0">
              <a:solidFill>
                <a:schemeClr val="bg1"/>
              </a:solidFill>
              <a:latin typeface="Microsoft YaHei" panose="020B0503020204020204" pitchFamily="34" charset="-122"/>
              <a:ea typeface="Microsoft YaHei" panose="020B0503020204020204" pitchFamily="34" charset="-122"/>
              <a:cs typeface="Hiragino Sans GB W3" charset="-122"/>
            </a:endParaRPr>
          </a:p>
          <a:p>
            <a:pPr>
              <a:lnSpc>
                <a:spcPct val="90000"/>
              </a:lnSpc>
              <a:spcAft>
                <a:spcPts val="600"/>
              </a:spcAft>
            </a:pPr>
            <a:r>
              <a:rPr kumimoji="1" lang="en-US" altLang="zh-CN" sz="6000" b="0" dirty="0">
                <a:solidFill>
                  <a:schemeClr val="bg1"/>
                </a:solidFill>
                <a:latin typeface="Microsoft YaHei" panose="020B0503020204020204" pitchFamily="34" charset="-122"/>
                <a:ea typeface="Microsoft YaHei" panose="020B0503020204020204" pitchFamily="34" charset="-122"/>
                <a:cs typeface="Hiragino Sans GB W3" charset="-122"/>
              </a:rPr>
              <a:t>ElasticSearch</a:t>
            </a:r>
          </a:p>
        </p:txBody>
      </p:sp>
      <p:grpSp>
        <p:nvGrpSpPr>
          <p:cNvPr id="13" name="组合 12">
            <a:extLst>
              <a:ext uri="{FF2B5EF4-FFF2-40B4-BE49-F238E27FC236}">
                <a16:creationId xmlns:a16="http://schemas.microsoft.com/office/drawing/2014/main" id="{1E8CBB28-BE14-2040-A854-40A36FC511ED}"/>
              </a:ext>
            </a:extLst>
          </p:cNvPr>
          <p:cNvGrpSpPr/>
          <p:nvPr/>
        </p:nvGrpSpPr>
        <p:grpSpPr>
          <a:xfrm>
            <a:off x="7783547" y="1563831"/>
            <a:ext cx="7571260" cy="2946319"/>
            <a:chOff x="5394911" y="6811938"/>
            <a:chExt cx="7571260" cy="2946319"/>
          </a:xfrm>
        </p:grpSpPr>
        <p:grpSp>
          <p:nvGrpSpPr>
            <p:cNvPr id="14" name="组合 13">
              <a:extLst>
                <a:ext uri="{FF2B5EF4-FFF2-40B4-BE49-F238E27FC236}">
                  <a16:creationId xmlns:a16="http://schemas.microsoft.com/office/drawing/2014/main" id="{77F53470-CC48-4443-A143-EE6DAB114366}"/>
                </a:ext>
              </a:extLst>
            </p:cNvPr>
            <p:cNvGrpSpPr/>
            <p:nvPr/>
          </p:nvGrpSpPr>
          <p:grpSpPr>
            <a:xfrm>
              <a:off x="6619333" y="7411386"/>
              <a:ext cx="5557333" cy="1905000"/>
              <a:chOff x="5941940" y="7299941"/>
              <a:chExt cx="5557333" cy="1905000"/>
            </a:xfrm>
          </p:grpSpPr>
          <p:pic>
            <p:nvPicPr>
              <p:cNvPr id="17" name="图形 16">
                <a:extLst>
                  <a:ext uri="{FF2B5EF4-FFF2-40B4-BE49-F238E27FC236}">
                    <a16:creationId xmlns:a16="http://schemas.microsoft.com/office/drawing/2014/main" id="{A76D71D2-08B9-9646-BE09-587A7850F990}"/>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5941940" y="7299941"/>
                <a:ext cx="1905000" cy="1905000"/>
              </a:xfrm>
              <a:prstGeom prst="rect">
                <a:avLst/>
              </a:prstGeom>
            </p:spPr>
          </p:pic>
          <p:sp>
            <p:nvSpPr>
              <p:cNvPr id="18" name="圆角矩形 17">
                <a:extLst>
                  <a:ext uri="{FF2B5EF4-FFF2-40B4-BE49-F238E27FC236}">
                    <a16:creationId xmlns:a16="http://schemas.microsoft.com/office/drawing/2014/main" id="{9B4A8050-3E1E-8546-AEEE-449BE0575D41}"/>
                  </a:ext>
                </a:extLst>
              </p:cNvPr>
              <p:cNvSpPr/>
              <p:nvPr/>
            </p:nvSpPr>
            <p:spPr>
              <a:xfrm>
                <a:off x="8301455" y="7511195"/>
                <a:ext cx="3197818" cy="1482491"/>
              </a:xfrm>
              <a:prstGeom prst="roundRect">
                <a:avLst>
                  <a:gd name="adj" fmla="val 92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9600" dirty="0">
                    <a:solidFill>
                      <a:schemeClr val="bg1"/>
                    </a:solidFill>
                  </a:rPr>
                  <a:t>作业</a:t>
                </a:r>
              </a:p>
            </p:txBody>
          </p:sp>
        </p:grpSp>
        <p:sp>
          <p:nvSpPr>
            <p:cNvPr id="16" name="梯形 15">
              <a:extLst>
                <a:ext uri="{FF2B5EF4-FFF2-40B4-BE49-F238E27FC236}">
                  <a16:creationId xmlns:a16="http://schemas.microsoft.com/office/drawing/2014/main" id="{D14E7C06-B91A-204C-A791-AA4DEA24B3EE}"/>
                </a:ext>
              </a:extLst>
            </p:cNvPr>
            <p:cNvSpPr/>
            <p:nvPr/>
          </p:nvSpPr>
          <p:spPr>
            <a:xfrm>
              <a:off x="5394911" y="6811938"/>
              <a:ext cx="7571260" cy="2946319"/>
            </a:xfrm>
            <a:prstGeom prst="trapezoid">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spTree>
    <p:extLst>
      <p:ext uri="{BB962C8B-B14F-4D97-AF65-F5344CB8AC3E}">
        <p14:creationId xmlns:p14="http://schemas.microsoft.com/office/powerpoint/2010/main" val="16950577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25447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pic>
        <p:nvPicPr>
          <p:cNvPr id="14" name="图形 13">
            <a:extLst>
              <a:ext uri="{FF2B5EF4-FFF2-40B4-BE49-F238E27FC236}">
                <a16:creationId xmlns:a16="http://schemas.microsoft.com/office/drawing/2014/main" id="{6CE21BE5-0F04-A147-8D67-E1A5E28040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792" y="542350"/>
            <a:ext cx="2474445" cy="1511539"/>
          </a:xfrm>
          <a:prstGeom prst="rect">
            <a:avLst/>
          </a:prstGeom>
        </p:spPr>
      </p:pic>
      <p:pic>
        <p:nvPicPr>
          <p:cNvPr id="6" name="图片 5" descr="徽标&#10;&#10;描述已自动生成">
            <a:extLst>
              <a:ext uri="{FF2B5EF4-FFF2-40B4-BE49-F238E27FC236}">
                <a16:creationId xmlns:a16="http://schemas.microsoft.com/office/drawing/2014/main" id="{26ED9D6C-CC54-AD49-B918-4EF0BB9E12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3714" y="4279900"/>
            <a:ext cx="16836571" cy="5156200"/>
          </a:xfrm>
          <a:prstGeom prst="rect">
            <a:avLst/>
          </a:prstGeom>
        </p:spPr>
      </p:pic>
    </p:spTree>
    <p:extLst>
      <p:ext uri="{BB962C8B-B14F-4D97-AF65-F5344CB8AC3E}">
        <p14:creationId xmlns:p14="http://schemas.microsoft.com/office/powerpoint/2010/main" val="568104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1087952C-BDE8-8548-B0AC-16F0F18CDE82}"/>
              </a:ext>
            </a:extLst>
          </p:cNvPr>
          <p:cNvSpPr txBox="1"/>
          <p:nvPr/>
        </p:nvSpPr>
        <p:spPr>
          <a:xfrm>
            <a:off x="672792" y="1045721"/>
            <a:ext cx="3738273" cy="91440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6000" b="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3D2021-4351-0C42-8133-EC52780752A8}"/>
              </a:ext>
            </a:extLst>
          </p:cNvPr>
          <p:cNvSpPr txBox="1"/>
          <p:nvPr/>
        </p:nvSpPr>
        <p:spPr>
          <a:xfrm>
            <a:off x="9166302"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3" name="文本框 2">
            <a:extLst>
              <a:ext uri="{FF2B5EF4-FFF2-40B4-BE49-F238E27FC236}">
                <a16:creationId xmlns:a16="http://schemas.microsoft.com/office/drawing/2014/main" id="{44E93FB2-2665-8A49-A0A5-5ACE7413297E}"/>
              </a:ext>
            </a:extLst>
          </p:cNvPr>
          <p:cNvSpPr txBox="1"/>
          <p:nvPr/>
        </p:nvSpPr>
        <p:spPr>
          <a:xfrm>
            <a:off x="8898673" y="-289932"/>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4" name="文本框 3">
            <a:extLst>
              <a:ext uri="{FF2B5EF4-FFF2-40B4-BE49-F238E27FC236}">
                <a16:creationId xmlns:a16="http://schemas.microsoft.com/office/drawing/2014/main" id="{A4944A0E-89D7-1B43-9491-CACDFA50A63F}"/>
              </a:ext>
            </a:extLst>
          </p:cNvPr>
          <p:cNvSpPr txBox="1"/>
          <p:nvPr/>
        </p:nvSpPr>
        <p:spPr>
          <a:xfrm>
            <a:off x="12313920" y="-2895600"/>
            <a:ext cx="0" cy="0"/>
          </a:xfrm>
          <a:prstGeom prst="rect">
            <a:avLst/>
          </a:prstGeom>
          <a:no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400" tIns="50800" rIns="50800" bIns="50800" numCol="1" spcCol="38100" rtlCol="0" anchor="ctr">
            <a:noAutofit/>
          </a:bodyPr>
          <a:lstStyle/>
          <a:p>
            <a:pPr algn="l"/>
            <a:endParaRPr kumimoji="1" lang="zh-CN" altLang="en-US" sz="2800" b="0" dirty="0">
              <a:solidFill>
                <a:schemeClr val="tx1"/>
              </a:solidFill>
            </a:endParaRPr>
          </a:p>
        </p:txBody>
      </p:sp>
      <p:sp>
        <p:nvSpPr>
          <p:cNvPr id="21" name="圆角矩形 20">
            <a:extLst>
              <a:ext uri="{FF2B5EF4-FFF2-40B4-BE49-F238E27FC236}">
                <a16:creationId xmlns:a16="http://schemas.microsoft.com/office/drawing/2014/main" id="{8B9369F9-107D-844F-98AD-45C32F3CD59A}"/>
              </a:ext>
            </a:extLst>
          </p:cNvPr>
          <p:cNvSpPr/>
          <p:nvPr/>
        </p:nvSpPr>
        <p:spPr>
          <a:xfrm>
            <a:off x="8789734" y="489679"/>
            <a:ext cx="8538386" cy="1355107"/>
          </a:xfrm>
          <a:prstGeom prst="roundRect">
            <a:avLst>
              <a:gd name="adj" fmla="val 423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kumimoji="1" lang="zh-CN" altLang="en" sz="6000" b="0" dirty="0">
                <a:solidFill>
                  <a:schemeClr val="bg1"/>
                </a:solidFill>
                <a:latin typeface="Microsoft YaHei" panose="020B0503020204020204" pitchFamily="34" charset="-122"/>
                <a:ea typeface="Microsoft YaHei" panose="020B0503020204020204" pitchFamily="34" charset="-122"/>
              </a:rPr>
              <a:t>中间件</a:t>
            </a:r>
            <a:endParaRPr kumimoji="1" lang="en" altLang="zh-CN" sz="6000" b="0" dirty="0">
              <a:solidFill>
                <a:schemeClr val="bg1"/>
              </a:solidFill>
              <a:latin typeface="Microsoft YaHei" panose="020B0503020204020204" pitchFamily="34" charset="-122"/>
              <a:ea typeface="Microsoft YaHei" panose="020B0503020204020204" pitchFamily="34" charset="-122"/>
            </a:endParaRPr>
          </a:p>
        </p:txBody>
      </p:sp>
      <p:sp>
        <p:nvSpPr>
          <p:cNvPr id="9" name="圆角矩形 8">
            <a:extLst>
              <a:ext uri="{FF2B5EF4-FFF2-40B4-BE49-F238E27FC236}">
                <a16:creationId xmlns:a16="http://schemas.microsoft.com/office/drawing/2014/main" id="{B0B4DC26-8910-5B4A-9897-A7CE58C7A2E1}"/>
              </a:ext>
            </a:extLst>
          </p:cNvPr>
          <p:cNvSpPr/>
          <p:nvPr/>
        </p:nvSpPr>
        <p:spPr>
          <a:xfrm>
            <a:off x="8758280" y="7386606"/>
            <a:ext cx="5352745" cy="914401"/>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err="1">
                <a:solidFill>
                  <a:schemeClr val="bg1"/>
                </a:solidFill>
                <a:latin typeface="Microsoft YaHei" panose="020B0503020204020204" pitchFamily="34" charset="-122"/>
                <a:ea typeface="Microsoft YaHei" panose="020B0503020204020204" pitchFamily="34" charset="-122"/>
                <a:sym typeface="Helvetica Neue Medium"/>
              </a:rPr>
              <a:t>mysql</a:t>
            </a:r>
            <a:endParaRPr lang="zh-CN" altLang="en-US" sz="5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10" name="圆角矩形 9">
            <a:extLst>
              <a:ext uri="{FF2B5EF4-FFF2-40B4-BE49-F238E27FC236}">
                <a16:creationId xmlns:a16="http://schemas.microsoft.com/office/drawing/2014/main" id="{3715DAFB-B561-7149-81E0-556A905EAA87}"/>
              </a:ext>
            </a:extLst>
          </p:cNvPr>
          <p:cNvSpPr/>
          <p:nvPr/>
        </p:nvSpPr>
        <p:spPr>
          <a:xfrm>
            <a:off x="8732879" y="9640724"/>
            <a:ext cx="5352745" cy="914401"/>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err="1">
                <a:solidFill>
                  <a:schemeClr val="bg1"/>
                </a:solidFill>
                <a:latin typeface="Microsoft YaHei" panose="020B0503020204020204" pitchFamily="34" charset="-122"/>
                <a:ea typeface="Microsoft YaHei" panose="020B0503020204020204" pitchFamily="34" charset="-122"/>
                <a:sym typeface="Helvetica Neue Medium"/>
              </a:rPr>
              <a:t>websocket</a:t>
            </a:r>
            <a:endParaRPr lang="zh-CN" altLang="en-US" sz="5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11" name="圆角矩形 10">
            <a:extLst>
              <a:ext uri="{FF2B5EF4-FFF2-40B4-BE49-F238E27FC236}">
                <a16:creationId xmlns:a16="http://schemas.microsoft.com/office/drawing/2014/main" id="{97882EB7-FFFC-014A-A0FB-5E5788F42DA0}"/>
              </a:ext>
            </a:extLst>
          </p:cNvPr>
          <p:cNvSpPr/>
          <p:nvPr/>
        </p:nvSpPr>
        <p:spPr>
          <a:xfrm>
            <a:off x="8758281" y="6259547"/>
            <a:ext cx="5352745" cy="914401"/>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err="1">
                <a:solidFill>
                  <a:schemeClr val="bg1"/>
                </a:solidFill>
                <a:latin typeface="Microsoft YaHei" panose="020B0503020204020204" pitchFamily="34" charset="-122"/>
                <a:ea typeface="Microsoft YaHei" panose="020B0503020204020204" pitchFamily="34" charset="-122"/>
                <a:sym typeface="Helvetica Neue Medium"/>
              </a:rPr>
              <a:t>redis</a:t>
            </a:r>
            <a:endParaRPr lang="zh-CN" altLang="en-US" sz="5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12" name="圆角矩形 11">
            <a:extLst>
              <a:ext uri="{FF2B5EF4-FFF2-40B4-BE49-F238E27FC236}">
                <a16:creationId xmlns:a16="http://schemas.microsoft.com/office/drawing/2014/main" id="{23260B9F-EE72-1D49-AFFB-3431196BBFB2}"/>
              </a:ext>
            </a:extLst>
          </p:cNvPr>
          <p:cNvSpPr/>
          <p:nvPr/>
        </p:nvSpPr>
        <p:spPr>
          <a:xfrm>
            <a:off x="8732880" y="8513667"/>
            <a:ext cx="5352745" cy="914401"/>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err="1">
                <a:solidFill>
                  <a:schemeClr val="bg1"/>
                </a:solidFill>
                <a:latin typeface="Microsoft YaHei" panose="020B0503020204020204" pitchFamily="34" charset="-122"/>
                <a:ea typeface="Microsoft YaHei" panose="020B0503020204020204" pitchFamily="34" charset="-122"/>
                <a:sym typeface="Helvetica Neue Medium"/>
              </a:rPr>
              <a:t>mongodb</a:t>
            </a:r>
            <a:endParaRPr lang="zh-CN" altLang="en-US" sz="5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13" name="圆角矩形 12">
            <a:extLst>
              <a:ext uri="{FF2B5EF4-FFF2-40B4-BE49-F238E27FC236}">
                <a16:creationId xmlns:a16="http://schemas.microsoft.com/office/drawing/2014/main" id="{9ED9491A-0140-8049-A236-EE96529DD92E}"/>
              </a:ext>
            </a:extLst>
          </p:cNvPr>
          <p:cNvSpPr/>
          <p:nvPr/>
        </p:nvSpPr>
        <p:spPr>
          <a:xfrm>
            <a:off x="8789734" y="2900016"/>
            <a:ext cx="5352745" cy="914402"/>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zh-CN" altLang="en-US" sz="5000" b="0" dirty="0">
                <a:solidFill>
                  <a:schemeClr val="bg1"/>
                </a:solidFill>
                <a:latin typeface="Microsoft YaHei" panose="020B0503020204020204" pitchFamily="34" charset="-122"/>
                <a:ea typeface="Microsoft YaHei" panose="020B0503020204020204" pitchFamily="34" charset="-122"/>
                <a:sym typeface="Helvetica Neue Medium"/>
              </a:rPr>
              <a:t>路由</a:t>
            </a:r>
          </a:p>
        </p:txBody>
      </p:sp>
      <p:pic>
        <p:nvPicPr>
          <p:cNvPr id="6" name="图形 5">
            <a:extLst>
              <a:ext uri="{FF2B5EF4-FFF2-40B4-BE49-F238E27FC236}">
                <a16:creationId xmlns:a16="http://schemas.microsoft.com/office/drawing/2014/main" id="{D038D2F6-9C44-8848-9F36-879C6E1D8C0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4310957" y="2971313"/>
            <a:ext cx="771807" cy="771807"/>
          </a:xfrm>
          <a:prstGeom prst="rect">
            <a:avLst/>
          </a:prstGeom>
        </p:spPr>
      </p:pic>
      <p:sp>
        <p:nvSpPr>
          <p:cNvPr id="23" name="圆角矩形 22">
            <a:extLst>
              <a:ext uri="{FF2B5EF4-FFF2-40B4-BE49-F238E27FC236}">
                <a16:creationId xmlns:a16="http://schemas.microsoft.com/office/drawing/2014/main" id="{970A2E56-41C2-7D43-A190-5106F1A4802D}"/>
              </a:ext>
            </a:extLst>
          </p:cNvPr>
          <p:cNvSpPr/>
          <p:nvPr/>
        </p:nvSpPr>
        <p:spPr>
          <a:xfrm>
            <a:off x="8758281" y="5132488"/>
            <a:ext cx="5352745" cy="914401"/>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a:solidFill>
                  <a:schemeClr val="bg1"/>
                </a:solidFill>
                <a:latin typeface="Microsoft YaHei" panose="020B0503020204020204" pitchFamily="34" charset="-122"/>
                <a:ea typeface="Microsoft YaHei" panose="020B0503020204020204" pitchFamily="34" charset="-122"/>
                <a:sym typeface="Helvetica Neue Medium"/>
              </a:rPr>
              <a:t>queue</a:t>
            </a:r>
            <a:endParaRPr lang="zh-CN" altLang="en-US" sz="5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sp>
        <p:nvSpPr>
          <p:cNvPr id="25" name="圆角矩形 24">
            <a:extLst>
              <a:ext uri="{FF2B5EF4-FFF2-40B4-BE49-F238E27FC236}">
                <a16:creationId xmlns:a16="http://schemas.microsoft.com/office/drawing/2014/main" id="{9A5B6DEE-054A-2B4D-8E4C-FFCF088C37D1}"/>
              </a:ext>
            </a:extLst>
          </p:cNvPr>
          <p:cNvSpPr/>
          <p:nvPr/>
        </p:nvSpPr>
        <p:spPr>
          <a:xfrm>
            <a:off x="8758281" y="4027078"/>
            <a:ext cx="5352745" cy="914401"/>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a:solidFill>
                  <a:schemeClr val="bg1"/>
                </a:solidFill>
                <a:latin typeface="Microsoft YaHei" panose="020B0503020204020204" pitchFamily="34" charset="-122"/>
                <a:ea typeface="Microsoft YaHei" panose="020B0503020204020204" pitchFamily="34" charset="-122"/>
                <a:sym typeface="Helvetica Neue Medium"/>
              </a:rPr>
              <a:t>log</a:t>
            </a:r>
            <a:endParaRPr lang="zh-CN" altLang="en-US" sz="5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pic>
        <p:nvPicPr>
          <p:cNvPr id="30" name="图形 29">
            <a:extLst>
              <a:ext uri="{FF2B5EF4-FFF2-40B4-BE49-F238E27FC236}">
                <a16:creationId xmlns:a16="http://schemas.microsoft.com/office/drawing/2014/main" id="{94B30CDA-C13E-2D4F-9481-1DFB2767EF3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4302257" y="4102660"/>
            <a:ext cx="789208" cy="789208"/>
          </a:xfrm>
          <a:prstGeom prst="rect">
            <a:avLst/>
          </a:prstGeom>
        </p:spPr>
      </p:pic>
      <p:pic>
        <p:nvPicPr>
          <p:cNvPr id="43" name="图形 42">
            <a:extLst>
              <a:ext uri="{FF2B5EF4-FFF2-40B4-BE49-F238E27FC236}">
                <a16:creationId xmlns:a16="http://schemas.microsoft.com/office/drawing/2014/main" id="{CEF6D1FA-A0FA-7F4F-9A22-8C91DCE88B9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4276857" y="5175098"/>
            <a:ext cx="789208" cy="789208"/>
          </a:xfrm>
          <a:prstGeom prst="rect">
            <a:avLst/>
          </a:prstGeom>
        </p:spPr>
      </p:pic>
      <p:pic>
        <p:nvPicPr>
          <p:cNvPr id="44" name="图形 43">
            <a:extLst>
              <a:ext uri="{FF2B5EF4-FFF2-40B4-BE49-F238E27FC236}">
                <a16:creationId xmlns:a16="http://schemas.microsoft.com/office/drawing/2014/main" id="{94C4309B-953E-7845-B3BF-AA26B8789B5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4302257" y="6314233"/>
            <a:ext cx="789208" cy="789208"/>
          </a:xfrm>
          <a:prstGeom prst="rect">
            <a:avLst/>
          </a:prstGeom>
        </p:spPr>
      </p:pic>
      <p:pic>
        <p:nvPicPr>
          <p:cNvPr id="45" name="图形 44">
            <a:extLst>
              <a:ext uri="{FF2B5EF4-FFF2-40B4-BE49-F238E27FC236}">
                <a16:creationId xmlns:a16="http://schemas.microsoft.com/office/drawing/2014/main" id="{CC82CA31-DC67-6E4E-8E19-1037A43EB2D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4276857" y="7437279"/>
            <a:ext cx="789208" cy="789208"/>
          </a:xfrm>
          <a:prstGeom prst="rect">
            <a:avLst/>
          </a:prstGeom>
        </p:spPr>
      </p:pic>
      <p:pic>
        <p:nvPicPr>
          <p:cNvPr id="46" name="图形 45">
            <a:extLst>
              <a:ext uri="{FF2B5EF4-FFF2-40B4-BE49-F238E27FC236}">
                <a16:creationId xmlns:a16="http://schemas.microsoft.com/office/drawing/2014/main" id="{1106ADDF-DFD3-5B46-AF99-40B7E146BDE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4302257" y="8601286"/>
            <a:ext cx="789208" cy="789208"/>
          </a:xfrm>
          <a:prstGeom prst="rect">
            <a:avLst/>
          </a:prstGeom>
        </p:spPr>
      </p:pic>
      <p:pic>
        <p:nvPicPr>
          <p:cNvPr id="47" name="图形 46">
            <a:extLst>
              <a:ext uri="{FF2B5EF4-FFF2-40B4-BE49-F238E27FC236}">
                <a16:creationId xmlns:a16="http://schemas.microsoft.com/office/drawing/2014/main" id="{05054406-4C75-6E4D-B7C2-F000FF76BE0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4302257" y="9724332"/>
            <a:ext cx="789208" cy="789208"/>
          </a:xfrm>
          <a:prstGeom prst="rect">
            <a:avLst/>
          </a:prstGeom>
        </p:spPr>
      </p:pic>
      <p:sp>
        <p:nvSpPr>
          <p:cNvPr id="48" name="圆角矩形 47">
            <a:extLst>
              <a:ext uri="{FF2B5EF4-FFF2-40B4-BE49-F238E27FC236}">
                <a16:creationId xmlns:a16="http://schemas.microsoft.com/office/drawing/2014/main" id="{F03C339A-2E3E-BB48-ADE8-C26A019DEDB2}"/>
              </a:ext>
            </a:extLst>
          </p:cNvPr>
          <p:cNvSpPr/>
          <p:nvPr/>
        </p:nvSpPr>
        <p:spPr>
          <a:xfrm>
            <a:off x="8732879" y="10767781"/>
            <a:ext cx="5352745" cy="914401"/>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err="1">
                <a:solidFill>
                  <a:schemeClr val="bg1"/>
                </a:solidFill>
                <a:latin typeface="Microsoft YaHei" panose="020B0503020204020204" pitchFamily="34" charset="-122"/>
                <a:ea typeface="Microsoft YaHei" panose="020B0503020204020204" pitchFamily="34" charset="-122"/>
                <a:sym typeface="Helvetica Neue Medium"/>
              </a:rPr>
              <a:t>elastcsearch</a:t>
            </a:r>
            <a:endParaRPr lang="zh-CN" altLang="en-US" sz="5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pic>
        <p:nvPicPr>
          <p:cNvPr id="49" name="图片 48" descr="徽标&#10;&#10;描述已自动生成">
            <a:extLst>
              <a:ext uri="{FF2B5EF4-FFF2-40B4-BE49-F238E27FC236}">
                <a16:creationId xmlns:a16="http://schemas.microsoft.com/office/drawing/2014/main" id="{D71353BA-432E-0D4C-83AC-6E6CD52DB8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179" y="481035"/>
            <a:ext cx="4829670" cy="1479086"/>
          </a:xfrm>
          <a:prstGeom prst="rect">
            <a:avLst/>
          </a:prstGeom>
        </p:spPr>
      </p:pic>
      <p:pic>
        <p:nvPicPr>
          <p:cNvPr id="51" name="图形 50">
            <a:extLst>
              <a:ext uri="{FF2B5EF4-FFF2-40B4-BE49-F238E27FC236}">
                <a16:creationId xmlns:a16="http://schemas.microsoft.com/office/drawing/2014/main" id="{7F9D3944-763F-164D-B06E-FC27F3F362F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4302257" y="10830377"/>
            <a:ext cx="789208" cy="789208"/>
          </a:xfrm>
          <a:prstGeom prst="rect">
            <a:avLst/>
          </a:prstGeom>
        </p:spPr>
      </p:pic>
      <p:sp>
        <p:nvSpPr>
          <p:cNvPr id="52" name="圆角矩形 51">
            <a:extLst>
              <a:ext uri="{FF2B5EF4-FFF2-40B4-BE49-F238E27FC236}">
                <a16:creationId xmlns:a16="http://schemas.microsoft.com/office/drawing/2014/main" id="{2F14945E-EA95-FA4C-9D30-914947E13DB0}"/>
              </a:ext>
            </a:extLst>
          </p:cNvPr>
          <p:cNvSpPr/>
          <p:nvPr/>
        </p:nvSpPr>
        <p:spPr>
          <a:xfrm>
            <a:off x="8732879" y="11861260"/>
            <a:ext cx="5352745" cy="914401"/>
          </a:xfrm>
          <a:prstGeom prst="roundRect">
            <a:avLst>
              <a:gd name="adj" fmla="val 10834"/>
            </a:avLst>
          </a:prstGeom>
          <a:solidFill>
            <a:schemeClr val="tx1">
              <a:lumMod val="65000"/>
              <a:lumOff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r>
              <a:rPr lang="en-US" altLang="zh-CN" sz="5000" b="0" dirty="0">
                <a:solidFill>
                  <a:schemeClr val="bg1"/>
                </a:solidFill>
                <a:latin typeface="Microsoft YaHei" panose="020B0503020204020204" pitchFamily="34" charset="-122"/>
                <a:ea typeface="Microsoft YaHei" panose="020B0503020204020204" pitchFamily="34" charset="-122"/>
                <a:sym typeface="Helvetica Neue Medium"/>
              </a:rPr>
              <a:t>schedule</a:t>
            </a:r>
            <a:endParaRPr lang="zh-CN" altLang="en-US" sz="5000" b="0" dirty="0">
              <a:solidFill>
                <a:schemeClr val="bg1"/>
              </a:solidFill>
              <a:latin typeface="Microsoft YaHei" panose="020B0503020204020204" pitchFamily="34" charset="-122"/>
              <a:ea typeface="Microsoft YaHei" panose="020B0503020204020204" pitchFamily="34" charset="-122"/>
              <a:sym typeface="Helvetica Neue Medium"/>
            </a:endParaRPr>
          </a:p>
        </p:txBody>
      </p:sp>
      <p:pic>
        <p:nvPicPr>
          <p:cNvPr id="53" name="图形 52">
            <a:extLst>
              <a:ext uri="{FF2B5EF4-FFF2-40B4-BE49-F238E27FC236}">
                <a16:creationId xmlns:a16="http://schemas.microsoft.com/office/drawing/2014/main" id="{1E7F03AB-B8CB-3946-A68D-FFF280017C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4302257" y="11923856"/>
            <a:ext cx="789208" cy="789208"/>
          </a:xfrm>
          <a:prstGeom prst="rect">
            <a:avLst/>
          </a:prstGeom>
        </p:spPr>
      </p:pic>
    </p:spTree>
    <p:extLst>
      <p:ext uri="{BB962C8B-B14F-4D97-AF65-F5344CB8AC3E}">
        <p14:creationId xmlns:p14="http://schemas.microsoft.com/office/powerpoint/2010/main" val="3534411044"/>
      </p:ext>
    </p:extLst>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lgn="l">
          <a:defRPr sz="5000" b="0" dirty="0">
            <a:solidFill>
              <a:schemeClr val="bg1"/>
            </a:solidFill>
            <a:latin typeface="Microsoft YaHei" panose="020B0503020204020204" pitchFamily="34" charset="-122"/>
            <a:ea typeface="Microsoft YaHei" panose="020B0503020204020204" pitchFamily="34" charset="-122"/>
          </a:defRPr>
        </a:defPPr>
      </a:lstStyle>
    </a:spDef>
    <a:lnDef>
      <a:spPr>
        <a:noFill/>
        <a:ln w="50800" cap="flat">
          <a:solidFill>
            <a:srgbClr val="FF6C6E"/>
          </a:solidFill>
          <a:prstDash val="solid"/>
          <a:miter lim="400000"/>
          <a:tailEnd type="triangle"/>
        </a:ln>
        <a:effectLst/>
        <a:sp3d/>
      </a:spPr>
      <a:bodyPr/>
      <a:lstStyle/>
      <a:style>
        <a:lnRef idx="0">
          <a:scrgbClr r="0" g="0" b="0"/>
        </a:lnRef>
        <a:fillRef idx="0">
          <a:scrgbClr r="0" g="0" b="0"/>
        </a:fillRef>
        <a:effectRef idx="0">
          <a:scrgbClr r="0" g="0" b="0"/>
        </a:effectRef>
        <a:fontRef idx="none"/>
      </a:style>
    </a:lnDef>
    <a:txDef>
      <a:spPr>
        <a:noFill/>
        <a:ln w="28575" cap="flat">
          <a:noFill/>
          <a:miter lim="400000"/>
        </a:ln>
        <a:effectLst/>
        <a:sp3d/>
      </a:spPr>
      <a:bodyPr rot="0" spcFirstLastPara="1" vertOverflow="overflow" horzOverflow="overflow" vert="horz" wrap="square" lIns="50400" tIns="50800" rIns="50800" bIns="50800" numCol="1" spcCol="38100" rtlCol="0" anchor="ctr">
        <a:noAutofit/>
      </a:bodyPr>
      <a:lstStyle>
        <a:defPPr algn="l">
          <a:defRPr kumimoji="1" sz="2800" b="0" dirty="0" smtClean="0">
            <a:solidFill>
              <a:schemeClr val="tx1"/>
            </a:solidFill>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模板" id="{6A2E8E20-CBA2-1E4F-9A2C-A085AB2A78C4}" vid="{FD546A65-7565-9844-B3EA-D2C5A1C214A7}"/>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White</Template>
  <TotalTime>30166</TotalTime>
  <Words>2230</Words>
  <Application>Microsoft Office PowerPoint</Application>
  <PresentationFormat>自定义</PresentationFormat>
  <Paragraphs>523</Paragraphs>
  <Slides>73</Slides>
  <Notes>71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73</vt:i4>
      </vt:variant>
    </vt:vector>
  </HeadingPairs>
  <TitlesOfParts>
    <vt:vector size="87" baseType="lpstr">
      <vt:lpstr>Alibaba PuHuiTi</vt:lpstr>
      <vt:lpstr>Alibaba PuHuiTi R</vt:lpstr>
      <vt:lpstr>-apple-system</vt:lpstr>
      <vt:lpstr>Helvetica Light</vt:lpstr>
      <vt:lpstr>Helvetica Neue</vt:lpstr>
      <vt:lpstr>Helvetica Neue Light</vt:lpstr>
      <vt:lpstr>Helvetica Neue Medium</vt:lpstr>
      <vt:lpstr>Hiragino Sans GB W3</vt:lpstr>
      <vt:lpstr>PingFang SC</vt:lpstr>
      <vt:lpstr>Microsoft YaHei</vt:lpstr>
      <vt:lpstr>Arial</vt:lpstr>
      <vt:lpstr>Helvetica</vt:lpstr>
      <vt:lpstr>Wingdings</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 楠</dc:creator>
  <cp:lastModifiedBy>张嘉璐6</cp:lastModifiedBy>
  <cp:revision>2815</cp:revision>
  <cp:lastPrinted>2019-10-08T09:23:57Z</cp:lastPrinted>
  <dcterms:created xsi:type="dcterms:W3CDTF">2021-05-18T10:48:55Z</dcterms:created>
  <dcterms:modified xsi:type="dcterms:W3CDTF">2021-08-22T12:15:45Z</dcterms:modified>
</cp:coreProperties>
</file>